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8" r:id="rId3"/>
    <p:sldId id="260" r:id="rId4"/>
    <p:sldId id="261" r:id="rId5"/>
    <p:sldId id="263" r:id="rId6"/>
    <p:sldId id="276" r:id="rId7"/>
    <p:sldId id="262" r:id="rId8"/>
    <p:sldId id="279" r:id="rId9"/>
    <p:sldId id="277" r:id="rId10"/>
    <p:sldId id="278" r:id="rId11"/>
    <p:sldId id="280" r:id="rId12"/>
    <p:sldId id="265" r:id="rId13"/>
    <p:sldId id="266" r:id="rId14"/>
    <p:sldId id="269" r:id="rId15"/>
    <p:sldId id="270" r:id="rId16"/>
    <p:sldId id="259" r:id="rId17"/>
    <p:sldId id="267" r:id="rId18"/>
    <p:sldId id="271" r:id="rId19"/>
    <p:sldId id="272" r:id="rId20"/>
    <p:sldId id="273" r:id="rId21"/>
    <p:sldId id="284" r:id="rId22"/>
    <p:sldId id="281" r:id="rId23"/>
    <p:sldId id="282" r:id="rId24"/>
    <p:sldId id="283" r:id="rId25"/>
    <p:sldId id="268" r:id="rId26"/>
    <p:sldId id="264"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603" autoAdjust="0"/>
  </p:normalViewPr>
  <p:slideViewPr>
    <p:cSldViewPr snapToGrid="0">
      <p:cViewPr varScale="1">
        <p:scale>
          <a:sx n="86" d="100"/>
          <a:sy n="86" d="100"/>
        </p:scale>
        <p:origin x="15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4.xml.rels><?xml version="1.0" encoding="UTF-8" standalone="yes"?>
<Relationships xmlns="http://schemas.openxmlformats.org/package/2006/relationships"><Relationship Id="rId1" Type="http://schemas.openxmlformats.org/officeDocument/2006/relationships/hyperlink" Target="https://www.simplify3d.com/resources/print-quality-troubleshooting/"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www.simplify3d.com/resources/print-quality-troubleshooting/"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0F8CEF-7968-4195-95EE-1A4BE583D6A2}"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9DEAB10-C52F-4FF1-A915-8FCF532642B3}">
      <dgm:prSet/>
      <dgm:spPr/>
      <dgm:t>
        <a:bodyPr/>
        <a:lstStyle/>
        <a:p>
          <a:r>
            <a:rPr lang="en-US"/>
            <a:t>Livellamento</a:t>
          </a:r>
        </a:p>
      </dgm:t>
    </dgm:pt>
    <dgm:pt modelId="{3B171D75-B52D-439D-9F23-E45BA6A408A2}" type="parTrans" cxnId="{130F67A5-CFCF-4BCD-B8CF-F244CD36AF24}">
      <dgm:prSet/>
      <dgm:spPr/>
      <dgm:t>
        <a:bodyPr/>
        <a:lstStyle/>
        <a:p>
          <a:endParaRPr lang="en-US"/>
        </a:p>
      </dgm:t>
    </dgm:pt>
    <dgm:pt modelId="{C99EDAD2-9002-4813-BBB5-B8449ED55CA6}" type="sibTrans" cxnId="{130F67A5-CFCF-4BCD-B8CF-F244CD36AF24}">
      <dgm:prSet/>
      <dgm:spPr/>
      <dgm:t>
        <a:bodyPr/>
        <a:lstStyle/>
        <a:p>
          <a:endParaRPr lang="en-US"/>
        </a:p>
      </dgm:t>
    </dgm:pt>
    <dgm:pt modelId="{F02BDCB4-C673-4AE3-994A-7727CD60D0DD}">
      <dgm:prSet/>
      <dgm:spPr/>
      <dgm:t>
        <a:bodyPr/>
        <a:lstStyle/>
        <a:p>
          <a:r>
            <a:rPr lang="en-US"/>
            <a:t>Calibrazione assi</a:t>
          </a:r>
        </a:p>
      </dgm:t>
    </dgm:pt>
    <dgm:pt modelId="{64B9ECCA-B6D3-4412-8A22-273C1A3D3B3D}" type="parTrans" cxnId="{B67F7868-0E8D-43F3-B3CC-D0EC2ADF9530}">
      <dgm:prSet/>
      <dgm:spPr/>
      <dgm:t>
        <a:bodyPr/>
        <a:lstStyle/>
        <a:p>
          <a:endParaRPr lang="en-US"/>
        </a:p>
      </dgm:t>
    </dgm:pt>
    <dgm:pt modelId="{B541FA42-44B5-4EC1-AE81-14D6850C45D5}" type="sibTrans" cxnId="{B67F7868-0E8D-43F3-B3CC-D0EC2ADF9530}">
      <dgm:prSet/>
      <dgm:spPr/>
      <dgm:t>
        <a:bodyPr/>
        <a:lstStyle/>
        <a:p>
          <a:endParaRPr lang="en-US"/>
        </a:p>
      </dgm:t>
    </dgm:pt>
    <dgm:pt modelId="{D25F1F57-9B37-44FF-84EF-8652AF82D2AC}">
      <dgm:prSet/>
      <dgm:spPr/>
      <dgm:t>
        <a:bodyPr/>
        <a:lstStyle/>
        <a:p>
          <a:r>
            <a:rPr lang="en-US"/>
            <a:t>Installazione e collegamento al pc</a:t>
          </a:r>
        </a:p>
      </dgm:t>
    </dgm:pt>
    <dgm:pt modelId="{312E7395-510E-4C95-B8AC-726CE6D6F245}" type="parTrans" cxnId="{5D5FEEB8-A108-405E-81E1-729999F1279C}">
      <dgm:prSet/>
      <dgm:spPr/>
      <dgm:t>
        <a:bodyPr/>
        <a:lstStyle/>
        <a:p>
          <a:endParaRPr lang="en-US"/>
        </a:p>
      </dgm:t>
    </dgm:pt>
    <dgm:pt modelId="{03DEC2E9-83A8-4D5A-8DE5-8A2CEDF8F657}" type="sibTrans" cxnId="{5D5FEEB8-A108-405E-81E1-729999F1279C}">
      <dgm:prSet/>
      <dgm:spPr/>
      <dgm:t>
        <a:bodyPr/>
        <a:lstStyle/>
        <a:p>
          <a:endParaRPr lang="en-US"/>
        </a:p>
      </dgm:t>
    </dgm:pt>
    <dgm:pt modelId="{20AEBE7B-0C4A-42C7-A56E-96584F2DA6B1}">
      <dgm:prSet/>
      <dgm:spPr/>
      <dgm:t>
        <a:bodyPr/>
        <a:lstStyle/>
        <a:p>
          <a:r>
            <a:rPr lang="en-US" dirty="0"/>
            <a:t>Stampa di </a:t>
          </a:r>
          <a:r>
            <a:rPr lang="en-US" dirty="0" err="1"/>
            <a:t>prova</a:t>
          </a:r>
          <a:endParaRPr lang="en-US" dirty="0"/>
        </a:p>
      </dgm:t>
    </dgm:pt>
    <dgm:pt modelId="{5BD91317-98DC-440F-A488-DD0C80644549}" type="parTrans" cxnId="{1F5CFD71-D355-4C22-9955-CCD68250D804}">
      <dgm:prSet/>
      <dgm:spPr/>
      <dgm:t>
        <a:bodyPr/>
        <a:lstStyle/>
        <a:p>
          <a:endParaRPr lang="en-US"/>
        </a:p>
      </dgm:t>
    </dgm:pt>
    <dgm:pt modelId="{144E96EF-7490-4F96-BB12-CE4AF6B0FA93}" type="sibTrans" cxnId="{1F5CFD71-D355-4C22-9955-CCD68250D804}">
      <dgm:prSet/>
      <dgm:spPr/>
      <dgm:t>
        <a:bodyPr/>
        <a:lstStyle/>
        <a:p>
          <a:endParaRPr lang="en-US"/>
        </a:p>
      </dgm:t>
    </dgm:pt>
    <dgm:pt modelId="{6399CC31-5445-4666-AE7E-08C35B34F818}">
      <dgm:prSet/>
      <dgm:spPr/>
      <dgm:t>
        <a:bodyPr/>
        <a:lstStyle/>
        <a:p>
          <a:r>
            <a:rPr lang="en-US" dirty="0" err="1"/>
            <a:t>Scelta</a:t>
          </a:r>
          <a:r>
            <a:rPr lang="en-US" dirty="0"/>
            <a:t> del </a:t>
          </a:r>
          <a:r>
            <a:rPr lang="en-US" dirty="0" err="1"/>
            <a:t>materiale</a:t>
          </a:r>
          <a:endParaRPr lang="en-US" dirty="0"/>
        </a:p>
      </dgm:t>
    </dgm:pt>
    <dgm:pt modelId="{2F69B1EB-E51E-4C18-B539-111DD04D94C5}" type="parTrans" cxnId="{3BE46F1E-87B5-4BEA-8025-7BE248A8B466}">
      <dgm:prSet/>
      <dgm:spPr/>
      <dgm:t>
        <a:bodyPr/>
        <a:lstStyle/>
        <a:p>
          <a:endParaRPr lang="en-US"/>
        </a:p>
      </dgm:t>
    </dgm:pt>
    <dgm:pt modelId="{A1C7F0DA-B0CB-485B-8246-1693C12A0492}" type="sibTrans" cxnId="{3BE46F1E-87B5-4BEA-8025-7BE248A8B466}">
      <dgm:prSet/>
      <dgm:spPr/>
      <dgm:t>
        <a:bodyPr/>
        <a:lstStyle/>
        <a:p>
          <a:endParaRPr lang="en-US"/>
        </a:p>
      </dgm:t>
    </dgm:pt>
    <dgm:pt modelId="{D32F1A9E-8881-40D4-BBB4-C86EC9F0BE9A}" type="pres">
      <dgm:prSet presAssocID="{830F8CEF-7968-4195-95EE-1A4BE583D6A2}" presName="linear" presStyleCnt="0">
        <dgm:presLayoutVars>
          <dgm:dir/>
          <dgm:animLvl val="lvl"/>
          <dgm:resizeHandles val="exact"/>
        </dgm:presLayoutVars>
      </dgm:prSet>
      <dgm:spPr/>
    </dgm:pt>
    <dgm:pt modelId="{8BEBEC84-6C8F-47FB-9153-D676743CB2AB}" type="pres">
      <dgm:prSet presAssocID="{89DEAB10-C52F-4FF1-A915-8FCF532642B3}" presName="parentLin" presStyleCnt="0"/>
      <dgm:spPr/>
    </dgm:pt>
    <dgm:pt modelId="{C2218386-F241-4E93-A9CB-B3AA1FF744E1}" type="pres">
      <dgm:prSet presAssocID="{89DEAB10-C52F-4FF1-A915-8FCF532642B3}" presName="parentLeftMargin" presStyleLbl="node1" presStyleIdx="0" presStyleCnt="5"/>
      <dgm:spPr/>
    </dgm:pt>
    <dgm:pt modelId="{9EA2B25C-E93F-4F76-8D10-80D372E440DE}" type="pres">
      <dgm:prSet presAssocID="{89DEAB10-C52F-4FF1-A915-8FCF532642B3}" presName="parentText" presStyleLbl="node1" presStyleIdx="0" presStyleCnt="5">
        <dgm:presLayoutVars>
          <dgm:chMax val="0"/>
          <dgm:bulletEnabled val="1"/>
        </dgm:presLayoutVars>
      </dgm:prSet>
      <dgm:spPr/>
    </dgm:pt>
    <dgm:pt modelId="{400CDA5B-7715-4F7F-9711-09C72D26478A}" type="pres">
      <dgm:prSet presAssocID="{89DEAB10-C52F-4FF1-A915-8FCF532642B3}" presName="negativeSpace" presStyleCnt="0"/>
      <dgm:spPr/>
    </dgm:pt>
    <dgm:pt modelId="{CA487B8C-72C1-4889-8AE2-666B33F56B2A}" type="pres">
      <dgm:prSet presAssocID="{89DEAB10-C52F-4FF1-A915-8FCF532642B3}" presName="childText" presStyleLbl="conFgAcc1" presStyleIdx="0" presStyleCnt="5">
        <dgm:presLayoutVars>
          <dgm:bulletEnabled val="1"/>
        </dgm:presLayoutVars>
      </dgm:prSet>
      <dgm:spPr/>
    </dgm:pt>
    <dgm:pt modelId="{C5F82DC5-D426-4E26-914F-C006A80CABE6}" type="pres">
      <dgm:prSet presAssocID="{C99EDAD2-9002-4813-BBB5-B8449ED55CA6}" presName="spaceBetweenRectangles" presStyleCnt="0"/>
      <dgm:spPr/>
    </dgm:pt>
    <dgm:pt modelId="{DDDA4050-BED5-4357-BD34-1FC35C855748}" type="pres">
      <dgm:prSet presAssocID="{F02BDCB4-C673-4AE3-994A-7727CD60D0DD}" presName="parentLin" presStyleCnt="0"/>
      <dgm:spPr/>
    </dgm:pt>
    <dgm:pt modelId="{FB0250B4-B86F-42AC-91CC-6648D467FE8A}" type="pres">
      <dgm:prSet presAssocID="{F02BDCB4-C673-4AE3-994A-7727CD60D0DD}" presName="parentLeftMargin" presStyleLbl="node1" presStyleIdx="0" presStyleCnt="5"/>
      <dgm:spPr/>
    </dgm:pt>
    <dgm:pt modelId="{C56FE012-5ED4-4A55-BABE-31683308708A}" type="pres">
      <dgm:prSet presAssocID="{F02BDCB4-C673-4AE3-994A-7727CD60D0DD}" presName="parentText" presStyleLbl="node1" presStyleIdx="1" presStyleCnt="5">
        <dgm:presLayoutVars>
          <dgm:chMax val="0"/>
          <dgm:bulletEnabled val="1"/>
        </dgm:presLayoutVars>
      </dgm:prSet>
      <dgm:spPr/>
    </dgm:pt>
    <dgm:pt modelId="{93A957A7-C66D-4AA7-8B99-EACB513B6FDC}" type="pres">
      <dgm:prSet presAssocID="{F02BDCB4-C673-4AE3-994A-7727CD60D0DD}" presName="negativeSpace" presStyleCnt="0"/>
      <dgm:spPr/>
    </dgm:pt>
    <dgm:pt modelId="{3B7F79CC-A2CC-42CC-A246-4CB9A1AEEE1C}" type="pres">
      <dgm:prSet presAssocID="{F02BDCB4-C673-4AE3-994A-7727CD60D0DD}" presName="childText" presStyleLbl="conFgAcc1" presStyleIdx="1" presStyleCnt="5">
        <dgm:presLayoutVars>
          <dgm:bulletEnabled val="1"/>
        </dgm:presLayoutVars>
      </dgm:prSet>
      <dgm:spPr/>
    </dgm:pt>
    <dgm:pt modelId="{8F04BCF8-83AC-4BD3-8B8C-6BECD33973DB}" type="pres">
      <dgm:prSet presAssocID="{B541FA42-44B5-4EC1-AE81-14D6850C45D5}" presName="spaceBetweenRectangles" presStyleCnt="0"/>
      <dgm:spPr/>
    </dgm:pt>
    <dgm:pt modelId="{CC909646-9835-46E1-88A2-D69129E4DF3F}" type="pres">
      <dgm:prSet presAssocID="{D25F1F57-9B37-44FF-84EF-8652AF82D2AC}" presName="parentLin" presStyleCnt="0"/>
      <dgm:spPr/>
    </dgm:pt>
    <dgm:pt modelId="{30FEAD4C-10EA-4B13-8D6E-A2B0BA35A517}" type="pres">
      <dgm:prSet presAssocID="{D25F1F57-9B37-44FF-84EF-8652AF82D2AC}" presName="parentLeftMargin" presStyleLbl="node1" presStyleIdx="1" presStyleCnt="5"/>
      <dgm:spPr/>
    </dgm:pt>
    <dgm:pt modelId="{98D6E56A-88AB-4CF8-A202-B52362387C83}" type="pres">
      <dgm:prSet presAssocID="{D25F1F57-9B37-44FF-84EF-8652AF82D2AC}" presName="parentText" presStyleLbl="node1" presStyleIdx="2" presStyleCnt="5">
        <dgm:presLayoutVars>
          <dgm:chMax val="0"/>
          <dgm:bulletEnabled val="1"/>
        </dgm:presLayoutVars>
      </dgm:prSet>
      <dgm:spPr/>
    </dgm:pt>
    <dgm:pt modelId="{73CBBED2-4E7B-4691-BE64-FE30799D8DE7}" type="pres">
      <dgm:prSet presAssocID="{D25F1F57-9B37-44FF-84EF-8652AF82D2AC}" presName="negativeSpace" presStyleCnt="0"/>
      <dgm:spPr/>
    </dgm:pt>
    <dgm:pt modelId="{881E93A2-A8CB-4A66-9841-98635DFE3024}" type="pres">
      <dgm:prSet presAssocID="{D25F1F57-9B37-44FF-84EF-8652AF82D2AC}" presName="childText" presStyleLbl="conFgAcc1" presStyleIdx="2" presStyleCnt="5">
        <dgm:presLayoutVars>
          <dgm:bulletEnabled val="1"/>
        </dgm:presLayoutVars>
      </dgm:prSet>
      <dgm:spPr/>
    </dgm:pt>
    <dgm:pt modelId="{E81D7AA0-73AA-40CA-8E76-B3C5601E523A}" type="pres">
      <dgm:prSet presAssocID="{03DEC2E9-83A8-4D5A-8DE5-8A2CEDF8F657}" presName="spaceBetweenRectangles" presStyleCnt="0"/>
      <dgm:spPr/>
    </dgm:pt>
    <dgm:pt modelId="{DC707F31-9C29-4014-A4E0-06FB6AB1CD80}" type="pres">
      <dgm:prSet presAssocID="{20AEBE7B-0C4A-42C7-A56E-96584F2DA6B1}" presName="parentLin" presStyleCnt="0"/>
      <dgm:spPr/>
    </dgm:pt>
    <dgm:pt modelId="{3ACC3815-D215-441D-B507-260270092BA4}" type="pres">
      <dgm:prSet presAssocID="{20AEBE7B-0C4A-42C7-A56E-96584F2DA6B1}" presName="parentLeftMargin" presStyleLbl="node1" presStyleIdx="2" presStyleCnt="5"/>
      <dgm:spPr/>
    </dgm:pt>
    <dgm:pt modelId="{A8BE7CBD-89F0-405D-A8C3-A98808811594}" type="pres">
      <dgm:prSet presAssocID="{20AEBE7B-0C4A-42C7-A56E-96584F2DA6B1}" presName="parentText" presStyleLbl="node1" presStyleIdx="3" presStyleCnt="5">
        <dgm:presLayoutVars>
          <dgm:chMax val="0"/>
          <dgm:bulletEnabled val="1"/>
        </dgm:presLayoutVars>
      </dgm:prSet>
      <dgm:spPr/>
    </dgm:pt>
    <dgm:pt modelId="{834C2AD9-5AE9-4F55-AF1C-686C67A648E3}" type="pres">
      <dgm:prSet presAssocID="{20AEBE7B-0C4A-42C7-A56E-96584F2DA6B1}" presName="negativeSpace" presStyleCnt="0"/>
      <dgm:spPr/>
    </dgm:pt>
    <dgm:pt modelId="{B0812F3C-3E2C-4D69-B357-A08768D03951}" type="pres">
      <dgm:prSet presAssocID="{20AEBE7B-0C4A-42C7-A56E-96584F2DA6B1}" presName="childText" presStyleLbl="conFgAcc1" presStyleIdx="3" presStyleCnt="5">
        <dgm:presLayoutVars>
          <dgm:bulletEnabled val="1"/>
        </dgm:presLayoutVars>
      </dgm:prSet>
      <dgm:spPr/>
    </dgm:pt>
    <dgm:pt modelId="{BDC77774-0C39-4005-9CF1-40F08C5BFD49}" type="pres">
      <dgm:prSet presAssocID="{144E96EF-7490-4F96-BB12-CE4AF6B0FA93}" presName="spaceBetweenRectangles" presStyleCnt="0"/>
      <dgm:spPr/>
    </dgm:pt>
    <dgm:pt modelId="{44767095-9E4A-4577-9855-CFD79E061058}" type="pres">
      <dgm:prSet presAssocID="{6399CC31-5445-4666-AE7E-08C35B34F818}" presName="parentLin" presStyleCnt="0"/>
      <dgm:spPr/>
    </dgm:pt>
    <dgm:pt modelId="{18AE7728-E3B4-4F1C-B8BF-2ACC1451F7D1}" type="pres">
      <dgm:prSet presAssocID="{6399CC31-5445-4666-AE7E-08C35B34F818}" presName="parentLeftMargin" presStyleLbl="node1" presStyleIdx="3" presStyleCnt="5"/>
      <dgm:spPr/>
    </dgm:pt>
    <dgm:pt modelId="{FC4A63AB-40CB-489F-842A-331A442C2832}" type="pres">
      <dgm:prSet presAssocID="{6399CC31-5445-4666-AE7E-08C35B34F818}" presName="parentText" presStyleLbl="node1" presStyleIdx="4" presStyleCnt="5">
        <dgm:presLayoutVars>
          <dgm:chMax val="0"/>
          <dgm:bulletEnabled val="1"/>
        </dgm:presLayoutVars>
      </dgm:prSet>
      <dgm:spPr/>
    </dgm:pt>
    <dgm:pt modelId="{F955731C-C5BC-41C2-BF7B-9969F327426B}" type="pres">
      <dgm:prSet presAssocID="{6399CC31-5445-4666-AE7E-08C35B34F818}" presName="negativeSpace" presStyleCnt="0"/>
      <dgm:spPr/>
    </dgm:pt>
    <dgm:pt modelId="{4E06A7D6-2AD5-489F-A541-2B837CD83CCD}" type="pres">
      <dgm:prSet presAssocID="{6399CC31-5445-4666-AE7E-08C35B34F818}" presName="childText" presStyleLbl="conFgAcc1" presStyleIdx="4" presStyleCnt="5">
        <dgm:presLayoutVars>
          <dgm:bulletEnabled val="1"/>
        </dgm:presLayoutVars>
      </dgm:prSet>
      <dgm:spPr/>
    </dgm:pt>
  </dgm:ptLst>
  <dgm:cxnLst>
    <dgm:cxn modelId="{75F79B07-DDF2-4519-91B8-2BB3967F704F}" type="presOf" srcId="{830F8CEF-7968-4195-95EE-1A4BE583D6A2}" destId="{D32F1A9E-8881-40D4-BBB4-C86EC9F0BE9A}" srcOrd="0" destOrd="0" presId="urn:microsoft.com/office/officeart/2005/8/layout/list1"/>
    <dgm:cxn modelId="{99C73513-0CAB-4D3E-B710-01FE9B1953B8}" type="presOf" srcId="{D25F1F57-9B37-44FF-84EF-8652AF82D2AC}" destId="{30FEAD4C-10EA-4B13-8D6E-A2B0BA35A517}" srcOrd="0" destOrd="0" presId="urn:microsoft.com/office/officeart/2005/8/layout/list1"/>
    <dgm:cxn modelId="{3BE46F1E-87B5-4BEA-8025-7BE248A8B466}" srcId="{830F8CEF-7968-4195-95EE-1A4BE583D6A2}" destId="{6399CC31-5445-4666-AE7E-08C35B34F818}" srcOrd="4" destOrd="0" parTransId="{2F69B1EB-E51E-4C18-B539-111DD04D94C5}" sibTransId="{A1C7F0DA-B0CB-485B-8246-1693C12A0492}"/>
    <dgm:cxn modelId="{2220EE29-0506-4480-93A2-2CEE061AA953}" type="presOf" srcId="{6399CC31-5445-4666-AE7E-08C35B34F818}" destId="{18AE7728-E3B4-4F1C-B8BF-2ACC1451F7D1}" srcOrd="0" destOrd="0" presId="urn:microsoft.com/office/officeart/2005/8/layout/list1"/>
    <dgm:cxn modelId="{9859242D-11EA-47CC-92CD-EC38A399EDE1}" type="presOf" srcId="{D25F1F57-9B37-44FF-84EF-8652AF82D2AC}" destId="{98D6E56A-88AB-4CF8-A202-B52362387C83}" srcOrd="1" destOrd="0" presId="urn:microsoft.com/office/officeart/2005/8/layout/list1"/>
    <dgm:cxn modelId="{B67F7868-0E8D-43F3-B3CC-D0EC2ADF9530}" srcId="{830F8CEF-7968-4195-95EE-1A4BE583D6A2}" destId="{F02BDCB4-C673-4AE3-994A-7727CD60D0DD}" srcOrd="1" destOrd="0" parTransId="{64B9ECCA-B6D3-4412-8A22-273C1A3D3B3D}" sibTransId="{B541FA42-44B5-4EC1-AE81-14D6850C45D5}"/>
    <dgm:cxn modelId="{1F5CFD71-D355-4C22-9955-CCD68250D804}" srcId="{830F8CEF-7968-4195-95EE-1A4BE583D6A2}" destId="{20AEBE7B-0C4A-42C7-A56E-96584F2DA6B1}" srcOrd="3" destOrd="0" parTransId="{5BD91317-98DC-440F-A488-DD0C80644549}" sibTransId="{144E96EF-7490-4F96-BB12-CE4AF6B0FA93}"/>
    <dgm:cxn modelId="{44126D54-E297-4FAD-B218-9F85F0EBA1C8}" type="presOf" srcId="{F02BDCB4-C673-4AE3-994A-7727CD60D0DD}" destId="{FB0250B4-B86F-42AC-91CC-6648D467FE8A}" srcOrd="0" destOrd="0" presId="urn:microsoft.com/office/officeart/2005/8/layout/list1"/>
    <dgm:cxn modelId="{2802B692-D217-475E-A183-F7D46313D2BA}" type="presOf" srcId="{89DEAB10-C52F-4FF1-A915-8FCF532642B3}" destId="{9EA2B25C-E93F-4F76-8D10-80D372E440DE}" srcOrd="1" destOrd="0" presId="urn:microsoft.com/office/officeart/2005/8/layout/list1"/>
    <dgm:cxn modelId="{D2B07894-321D-49AF-8B9E-F1A46E4FF767}" type="presOf" srcId="{6399CC31-5445-4666-AE7E-08C35B34F818}" destId="{FC4A63AB-40CB-489F-842A-331A442C2832}" srcOrd="1" destOrd="0" presId="urn:microsoft.com/office/officeart/2005/8/layout/list1"/>
    <dgm:cxn modelId="{130F67A5-CFCF-4BCD-B8CF-F244CD36AF24}" srcId="{830F8CEF-7968-4195-95EE-1A4BE583D6A2}" destId="{89DEAB10-C52F-4FF1-A915-8FCF532642B3}" srcOrd="0" destOrd="0" parTransId="{3B171D75-B52D-439D-9F23-E45BA6A408A2}" sibTransId="{C99EDAD2-9002-4813-BBB5-B8449ED55CA6}"/>
    <dgm:cxn modelId="{052732B4-59D9-479A-831B-52E1AC933544}" type="presOf" srcId="{20AEBE7B-0C4A-42C7-A56E-96584F2DA6B1}" destId="{3ACC3815-D215-441D-B507-260270092BA4}" srcOrd="0" destOrd="0" presId="urn:microsoft.com/office/officeart/2005/8/layout/list1"/>
    <dgm:cxn modelId="{5D5FEEB8-A108-405E-81E1-729999F1279C}" srcId="{830F8CEF-7968-4195-95EE-1A4BE583D6A2}" destId="{D25F1F57-9B37-44FF-84EF-8652AF82D2AC}" srcOrd="2" destOrd="0" parTransId="{312E7395-510E-4C95-B8AC-726CE6D6F245}" sibTransId="{03DEC2E9-83A8-4D5A-8DE5-8A2CEDF8F657}"/>
    <dgm:cxn modelId="{7DD480EE-6622-415B-AA1D-C43FAC652EF2}" type="presOf" srcId="{89DEAB10-C52F-4FF1-A915-8FCF532642B3}" destId="{C2218386-F241-4E93-A9CB-B3AA1FF744E1}" srcOrd="0" destOrd="0" presId="urn:microsoft.com/office/officeart/2005/8/layout/list1"/>
    <dgm:cxn modelId="{6C14D8F4-E67C-4DEF-B33E-869A546DC905}" type="presOf" srcId="{20AEBE7B-0C4A-42C7-A56E-96584F2DA6B1}" destId="{A8BE7CBD-89F0-405D-A8C3-A98808811594}" srcOrd="1" destOrd="0" presId="urn:microsoft.com/office/officeart/2005/8/layout/list1"/>
    <dgm:cxn modelId="{DC955FFB-E3BF-409B-A50A-5EB6D12E83E6}" type="presOf" srcId="{F02BDCB4-C673-4AE3-994A-7727CD60D0DD}" destId="{C56FE012-5ED4-4A55-BABE-31683308708A}" srcOrd="1" destOrd="0" presId="urn:microsoft.com/office/officeart/2005/8/layout/list1"/>
    <dgm:cxn modelId="{672BC6CF-6CE6-446C-9E90-A0A360C3E94E}" type="presParOf" srcId="{D32F1A9E-8881-40D4-BBB4-C86EC9F0BE9A}" destId="{8BEBEC84-6C8F-47FB-9153-D676743CB2AB}" srcOrd="0" destOrd="0" presId="urn:microsoft.com/office/officeart/2005/8/layout/list1"/>
    <dgm:cxn modelId="{41424640-A95E-40C1-922B-09ECE0C67B8B}" type="presParOf" srcId="{8BEBEC84-6C8F-47FB-9153-D676743CB2AB}" destId="{C2218386-F241-4E93-A9CB-B3AA1FF744E1}" srcOrd="0" destOrd="0" presId="urn:microsoft.com/office/officeart/2005/8/layout/list1"/>
    <dgm:cxn modelId="{8B01C261-64C6-4DD5-A199-C65C98F2796F}" type="presParOf" srcId="{8BEBEC84-6C8F-47FB-9153-D676743CB2AB}" destId="{9EA2B25C-E93F-4F76-8D10-80D372E440DE}" srcOrd="1" destOrd="0" presId="urn:microsoft.com/office/officeart/2005/8/layout/list1"/>
    <dgm:cxn modelId="{9F60D684-DD1F-4A99-9DFA-2F57DC2235CD}" type="presParOf" srcId="{D32F1A9E-8881-40D4-BBB4-C86EC9F0BE9A}" destId="{400CDA5B-7715-4F7F-9711-09C72D26478A}" srcOrd="1" destOrd="0" presId="urn:microsoft.com/office/officeart/2005/8/layout/list1"/>
    <dgm:cxn modelId="{C4152108-3BD9-4CFD-854E-F502729D2FAD}" type="presParOf" srcId="{D32F1A9E-8881-40D4-BBB4-C86EC9F0BE9A}" destId="{CA487B8C-72C1-4889-8AE2-666B33F56B2A}" srcOrd="2" destOrd="0" presId="urn:microsoft.com/office/officeart/2005/8/layout/list1"/>
    <dgm:cxn modelId="{C0BD53DD-A6B2-4FF1-9D9E-CFF10AE2DD42}" type="presParOf" srcId="{D32F1A9E-8881-40D4-BBB4-C86EC9F0BE9A}" destId="{C5F82DC5-D426-4E26-914F-C006A80CABE6}" srcOrd="3" destOrd="0" presId="urn:microsoft.com/office/officeart/2005/8/layout/list1"/>
    <dgm:cxn modelId="{596C2A6B-64CD-424B-A50C-99B055020A56}" type="presParOf" srcId="{D32F1A9E-8881-40D4-BBB4-C86EC9F0BE9A}" destId="{DDDA4050-BED5-4357-BD34-1FC35C855748}" srcOrd="4" destOrd="0" presId="urn:microsoft.com/office/officeart/2005/8/layout/list1"/>
    <dgm:cxn modelId="{A1848344-1BFA-4D81-BF74-40DD3039FED9}" type="presParOf" srcId="{DDDA4050-BED5-4357-BD34-1FC35C855748}" destId="{FB0250B4-B86F-42AC-91CC-6648D467FE8A}" srcOrd="0" destOrd="0" presId="urn:microsoft.com/office/officeart/2005/8/layout/list1"/>
    <dgm:cxn modelId="{47F9F4B6-5E43-4F1C-8BD3-3640F1B0FDD7}" type="presParOf" srcId="{DDDA4050-BED5-4357-BD34-1FC35C855748}" destId="{C56FE012-5ED4-4A55-BABE-31683308708A}" srcOrd="1" destOrd="0" presId="urn:microsoft.com/office/officeart/2005/8/layout/list1"/>
    <dgm:cxn modelId="{571E514D-2C24-47BA-8D27-92715D2FB2DF}" type="presParOf" srcId="{D32F1A9E-8881-40D4-BBB4-C86EC9F0BE9A}" destId="{93A957A7-C66D-4AA7-8B99-EACB513B6FDC}" srcOrd="5" destOrd="0" presId="urn:microsoft.com/office/officeart/2005/8/layout/list1"/>
    <dgm:cxn modelId="{388C39B3-F0F3-4C1B-83B1-4C61A9E70C6B}" type="presParOf" srcId="{D32F1A9E-8881-40D4-BBB4-C86EC9F0BE9A}" destId="{3B7F79CC-A2CC-42CC-A246-4CB9A1AEEE1C}" srcOrd="6" destOrd="0" presId="urn:microsoft.com/office/officeart/2005/8/layout/list1"/>
    <dgm:cxn modelId="{80C47E73-BD6E-4BB7-AEE8-98FE734295FD}" type="presParOf" srcId="{D32F1A9E-8881-40D4-BBB4-C86EC9F0BE9A}" destId="{8F04BCF8-83AC-4BD3-8B8C-6BECD33973DB}" srcOrd="7" destOrd="0" presId="urn:microsoft.com/office/officeart/2005/8/layout/list1"/>
    <dgm:cxn modelId="{E903ABAA-B9D3-4AF8-97E2-2AE8A1AE7965}" type="presParOf" srcId="{D32F1A9E-8881-40D4-BBB4-C86EC9F0BE9A}" destId="{CC909646-9835-46E1-88A2-D69129E4DF3F}" srcOrd="8" destOrd="0" presId="urn:microsoft.com/office/officeart/2005/8/layout/list1"/>
    <dgm:cxn modelId="{19E04352-68B6-4A03-B12E-7A61CEC4539D}" type="presParOf" srcId="{CC909646-9835-46E1-88A2-D69129E4DF3F}" destId="{30FEAD4C-10EA-4B13-8D6E-A2B0BA35A517}" srcOrd="0" destOrd="0" presId="urn:microsoft.com/office/officeart/2005/8/layout/list1"/>
    <dgm:cxn modelId="{0C17B141-B119-4DCD-8D84-CBDCD1CD4083}" type="presParOf" srcId="{CC909646-9835-46E1-88A2-D69129E4DF3F}" destId="{98D6E56A-88AB-4CF8-A202-B52362387C83}" srcOrd="1" destOrd="0" presId="urn:microsoft.com/office/officeart/2005/8/layout/list1"/>
    <dgm:cxn modelId="{7A18E4AF-B517-4685-9624-BF1150242D67}" type="presParOf" srcId="{D32F1A9E-8881-40D4-BBB4-C86EC9F0BE9A}" destId="{73CBBED2-4E7B-4691-BE64-FE30799D8DE7}" srcOrd="9" destOrd="0" presId="urn:microsoft.com/office/officeart/2005/8/layout/list1"/>
    <dgm:cxn modelId="{F25B42F8-6F52-4855-AA3C-0599AFF7FCE7}" type="presParOf" srcId="{D32F1A9E-8881-40D4-BBB4-C86EC9F0BE9A}" destId="{881E93A2-A8CB-4A66-9841-98635DFE3024}" srcOrd="10" destOrd="0" presId="urn:microsoft.com/office/officeart/2005/8/layout/list1"/>
    <dgm:cxn modelId="{D5AD89DD-41DB-4882-A918-5DB61CA4BC8D}" type="presParOf" srcId="{D32F1A9E-8881-40D4-BBB4-C86EC9F0BE9A}" destId="{E81D7AA0-73AA-40CA-8E76-B3C5601E523A}" srcOrd="11" destOrd="0" presId="urn:microsoft.com/office/officeart/2005/8/layout/list1"/>
    <dgm:cxn modelId="{F46A010E-4C7A-48BD-8BA6-F3C28508C776}" type="presParOf" srcId="{D32F1A9E-8881-40D4-BBB4-C86EC9F0BE9A}" destId="{DC707F31-9C29-4014-A4E0-06FB6AB1CD80}" srcOrd="12" destOrd="0" presId="urn:microsoft.com/office/officeart/2005/8/layout/list1"/>
    <dgm:cxn modelId="{75DDE498-91AB-4337-89AF-3BDA59C4FC96}" type="presParOf" srcId="{DC707F31-9C29-4014-A4E0-06FB6AB1CD80}" destId="{3ACC3815-D215-441D-B507-260270092BA4}" srcOrd="0" destOrd="0" presId="urn:microsoft.com/office/officeart/2005/8/layout/list1"/>
    <dgm:cxn modelId="{A9D61E30-D4E4-407D-A1EA-A0448C06C586}" type="presParOf" srcId="{DC707F31-9C29-4014-A4E0-06FB6AB1CD80}" destId="{A8BE7CBD-89F0-405D-A8C3-A98808811594}" srcOrd="1" destOrd="0" presId="urn:microsoft.com/office/officeart/2005/8/layout/list1"/>
    <dgm:cxn modelId="{E9D716CC-22E3-4E5C-9282-E918A6FB08D7}" type="presParOf" srcId="{D32F1A9E-8881-40D4-BBB4-C86EC9F0BE9A}" destId="{834C2AD9-5AE9-4F55-AF1C-686C67A648E3}" srcOrd="13" destOrd="0" presId="urn:microsoft.com/office/officeart/2005/8/layout/list1"/>
    <dgm:cxn modelId="{CEFB1FBB-6AAA-4D78-AFF1-70EB1FF1AC71}" type="presParOf" srcId="{D32F1A9E-8881-40D4-BBB4-C86EC9F0BE9A}" destId="{B0812F3C-3E2C-4D69-B357-A08768D03951}" srcOrd="14" destOrd="0" presId="urn:microsoft.com/office/officeart/2005/8/layout/list1"/>
    <dgm:cxn modelId="{493CA2C5-33AC-4CA4-BBAB-BA4A246F6D68}" type="presParOf" srcId="{D32F1A9E-8881-40D4-BBB4-C86EC9F0BE9A}" destId="{BDC77774-0C39-4005-9CF1-40F08C5BFD49}" srcOrd="15" destOrd="0" presId="urn:microsoft.com/office/officeart/2005/8/layout/list1"/>
    <dgm:cxn modelId="{B8B28261-30E2-44FD-B1C2-F4D5321214B8}" type="presParOf" srcId="{D32F1A9E-8881-40D4-BBB4-C86EC9F0BE9A}" destId="{44767095-9E4A-4577-9855-CFD79E061058}" srcOrd="16" destOrd="0" presId="urn:microsoft.com/office/officeart/2005/8/layout/list1"/>
    <dgm:cxn modelId="{6F2CFB3C-2371-49AC-B422-37CB118DE1F4}" type="presParOf" srcId="{44767095-9E4A-4577-9855-CFD79E061058}" destId="{18AE7728-E3B4-4F1C-B8BF-2ACC1451F7D1}" srcOrd="0" destOrd="0" presId="urn:microsoft.com/office/officeart/2005/8/layout/list1"/>
    <dgm:cxn modelId="{49158C86-8E33-440A-811B-D48ECCA23C66}" type="presParOf" srcId="{44767095-9E4A-4577-9855-CFD79E061058}" destId="{FC4A63AB-40CB-489F-842A-331A442C2832}" srcOrd="1" destOrd="0" presId="urn:microsoft.com/office/officeart/2005/8/layout/list1"/>
    <dgm:cxn modelId="{647DEEBC-C1C1-40B8-A94E-364B64E32736}" type="presParOf" srcId="{D32F1A9E-8881-40D4-BBB4-C86EC9F0BE9A}" destId="{F955731C-C5BC-41C2-BF7B-9969F327426B}" srcOrd="17" destOrd="0" presId="urn:microsoft.com/office/officeart/2005/8/layout/list1"/>
    <dgm:cxn modelId="{D07B0F36-A591-45E9-81A1-72C07C2A9A8E}" type="presParOf" srcId="{D32F1A9E-8881-40D4-BBB4-C86EC9F0BE9A}" destId="{4E06A7D6-2AD5-489F-A541-2B837CD83CCD}"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A3E642-8B8B-48FF-84E2-C23D86DD05C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CB9C514-0B2A-4A06-87B2-EF7BA26B22E3}">
      <dgm:prSet/>
      <dgm:spPr/>
      <dgm:t>
        <a:bodyPr/>
        <a:lstStyle/>
        <a:p>
          <a:r>
            <a:rPr lang="en-US"/>
            <a:t>Software progettazione</a:t>
          </a:r>
        </a:p>
      </dgm:t>
    </dgm:pt>
    <dgm:pt modelId="{62B693DA-5444-4B1A-A246-A4965E2CE59B}" type="parTrans" cxnId="{A1830BC6-6FA5-4877-81C0-2732A779BD55}">
      <dgm:prSet/>
      <dgm:spPr/>
      <dgm:t>
        <a:bodyPr/>
        <a:lstStyle/>
        <a:p>
          <a:endParaRPr lang="en-US"/>
        </a:p>
      </dgm:t>
    </dgm:pt>
    <dgm:pt modelId="{E756221A-CE84-4DF8-8E81-87071BCCF99B}" type="sibTrans" cxnId="{A1830BC6-6FA5-4877-81C0-2732A779BD55}">
      <dgm:prSet/>
      <dgm:spPr/>
      <dgm:t>
        <a:bodyPr/>
        <a:lstStyle/>
        <a:p>
          <a:endParaRPr lang="en-US"/>
        </a:p>
      </dgm:t>
    </dgm:pt>
    <dgm:pt modelId="{5EECEFFB-00B7-48C9-8F79-0768349990E6}">
      <dgm:prSet/>
      <dgm:spPr/>
      <dgm:t>
        <a:bodyPr/>
        <a:lstStyle/>
        <a:p>
          <a:r>
            <a:rPr lang="en-US"/>
            <a:t>Esportare il progetto</a:t>
          </a:r>
        </a:p>
      </dgm:t>
    </dgm:pt>
    <dgm:pt modelId="{32F495FF-B55A-4C4B-93CC-E21753659D4C}" type="parTrans" cxnId="{25AC1CED-117B-4DF2-921E-C256D997EBB1}">
      <dgm:prSet/>
      <dgm:spPr/>
      <dgm:t>
        <a:bodyPr/>
        <a:lstStyle/>
        <a:p>
          <a:endParaRPr lang="en-US"/>
        </a:p>
      </dgm:t>
    </dgm:pt>
    <dgm:pt modelId="{4336C1DB-64A8-4106-BE93-3DACD9A1FB25}" type="sibTrans" cxnId="{25AC1CED-117B-4DF2-921E-C256D997EBB1}">
      <dgm:prSet/>
      <dgm:spPr/>
      <dgm:t>
        <a:bodyPr/>
        <a:lstStyle/>
        <a:p>
          <a:endParaRPr lang="en-US"/>
        </a:p>
      </dgm:t>
    </dgm:pt>
    <dgm:pt modelId="{28A0D727-BED4-4631-A8EE-811FE6E12579}">
      <dgm:prSet/>
      <dgm:spPr/>
      <dgm:t>
        <a:bodyPr/>
        <a:lstStyle/>
        <a:p>
          <a:r>
            <a:rPr lang="en-US"/>
            <a:t>Software slicing</a:t>
          </a:r>
        </a:p>
      </dgm:t>
    </dgm:pt>
    <dgm:pt modelId="{909CB87C-6A6F-43C5-A140-92F13B72376F}" type="parTrans" cxnId="{BDE3ED29-B782-41B3-9D28-67E050FDDD19}">
      <dgm:prSet/>
      <dgm:spPr/>
      <dgm:t>
        <a:bodyPr/>
        <a:lstStyle/>
        <a:p>
          <a:endParaRPr lang="en-US"/>
        </a:p>
      </dgm:t>
    </dgm:pt>
    <dgm:pt modelId="{3DF1378B-72C1-4737-9A3C-A0E63111BD08}" type="sibTrans" cxnId="{BDE3ED29-B782-41B3-9D28-67E050FDDD19}">
      <dgm:prSet/>
      <dgm:spPr/>
      <dgm:t>
        <a:bodyPr/>
        <a:lstStyle/>
        <a:p>
          <a:endParaRPr lang="en-US"/>
        </a:p>
      </dgm:t>
    </dgm:pt>
    <dgm:pt modelId="{D3EF21B1-CAEA-421B-B99F-932E1F5EC120}">
      <dgm:prSet/>
      <dgm:spPr/>
      <dgm:t>
        <a:bodyPr/>
        <a:lstStyle/>
        <a:p>
          <a:r>
            <a:rPr lang="en-US" dirty="0"/>
            <a:t>Slice il </a:t>
          </a:r>
          <a:r>
            <a:rPr lang="en-US" dirty="0" err="1"/>
            <a:t>progetto</a:t>
          </a:r>
          <a:endParaRPr lang="en-US" dirty="0"/>
        </a:p>
      </dgm:t>
    </dgm:pt>
    <dgm:pt modelId="{D2D5C456-9CA1-408A-836D-A61E65B56C2F}" type="parTrans" cxnId="{C93FB2A0-A101-4328-A986-3EAD851CA80D}">
      <dgm:prSet/>
      <dgm:spPr/>
      <dgm:t>
        <a:bodyPr/>
        <a:lstStyle/>
        <a:p>
          <a:endParaRPr lang="en-US"/>
        </a:p>
      </dgm:t>
    </dgm:pt>
    <dgm:pt modelId="{0553AB25-2143-4A54-971F-0E993428B717}" type="sibTrans" cxnId="{C93FB2A0-A101-4328-A986-3EAD851CA80D}">
      <dgm:prSet/>
      <dgm:spPr/>
      <dgm:t>
        <a:bodyPr/>
        <a:lstStyle/>
        <a:p>
          <a:endParaRPr lang="en-US"/>
        </a:p>
      </dgm:t>
    </dgm:pt>
    <dgm:pt modelId="{D14635C2-E9AB-4B1F-A32F-0AABC568D1CD}" type="pres">
      <dgm:prSet presAssocID="{3FA3E642-8B8B-48FF-84E2-C23D86DD05C5}" presName="linear" presStyleCnt="0">
        <dgm:presLayoutVars>
          <dgm:animLvl val="lvl"/>
          <dgm:resizeHandles val="exact"/>
        </dgm:presLayoutVars>
      </dgm:prSet>
      <dgm:spPr/>
    </dgm:pt>
    <dgm:pt modelId="{1DFE3B6C-8BFB-474A-8963-669B7B93F8D4}" type="pres">
      <dgm:prSet presAssocID="{2CB9C514-0B2A-4A06-87B2-EF7BA26B22E3}" presName="parentText" presStyleLbl="node1" presStyleIdx="0" presStyleCnt="2">
        <dgm:presLayoutVars>
          <dgm:chMax val="0"/>
          <dgm:bulletEnabled val="1"/>
        </dgm:presLayoutVars>
      </dgm:prSet>
      <dgm:spPr/>
    </dgm:pt>
    <dgm:pt modelId="{0EDC156A-590B-4C81-9B21-548EC9A76733}" type="pres">
      <dgm:prSet presAssocID="{2CB9C514-0B2A-4A06-87B2-EF7BA26B22E3}" presName="childText" presStyleLbl="revTx" presStyleIdx="0" presStyleCnt="2">
        <dgm:presLayoutVars>
          <dgm:bulletEnabled val="1"/>
        </dgm:presLayoutVars>
      </dgm:prSet>
      <dgm:spPr/>
    </dgm:pt>
    <dgm:pt modelId="{C19B3DC9-BE84-482F-AB1F-CBC03C135755}" type="pres">
      <dgm:prSet presAssocID="{28A0D727-BED4-4631-A8EE-811FE6E12579}" presName="parentText" presStyleLbl="node1" presStyleIdx="1" presStyleCnt="2">
        <dgm:presLayoutVars>
          <dgm:chMax val="0"/>
          <dgm:bulletEnabled val="1"/>
        </dgm:presLayoutVars>
      </dgm:prSet>
      <dgm:spPr/>
    </dgm:pt>
    <dgm:pt modelId="{501FD21D-4F74-40C1-BA74-8B90463B01EF}" type="pres">
      <dgm:prSet presAssocID="{28A0D727-BED4-4631-A8EE-811FE6E12579}" presName="childText" presStyleLbl="revTx" presStyleIdx="1" presStyleCnt="2">
        <dgm:presLayoutVars>
          <dgm:bulletEnabled val="1"/>
        </dgm:presLayoutVars>
      </dgm:prSet>
      <dgm:spPr/>
    </dgm:pt>
  </dgm:ptLst>
  <dgm:cxnLst>
    <dgm:cxn modelId="{EE612018-C892-4A36-AE3A-2CF9D82A7AC2}" type="presOf" srcId="{3FA3E642-8B8B-48FF-84E2-C23D86DD05C5}" destId="{D14635C2-E9AB-4B1F-A32F-0AABC568D1CD}" srcOrd="0" destOrd="0" presId="urn:microsoft.com/office/officeart/2005/8/layout/vList2"/>
    <dgm:cxn modelId="{BDE3ED29-B782-41B3-9D28-67E050FDDD19}" srcId="{3FA3E642-8B8B-48FF-84E2-C23D86DD05C5}" destId="{28A0D727-BED4-4631-A8EE-811FE6E12579}" srcOrd="1" destOrd="0" parTransId="{909CB87C-6A6F-43C5-A140-92F13B72376F}" sibTransId="{3DF1378B-72C1-4737-9A3C-A0E63111BD08}"/>
    <dgm:cxn modelId="{4E756367-4F5F-4CEC-8742-FAD3E34E7F69}" type="presOf" srcId="{28A0D727-BED4-4631-A8EE-811FE6E12579}" destId="{C19B3DC9-BE84-482F-AB1F-CBC03C135755}" srcOrd="0" destOrd="0" presId="urn:microsoft.com/office/officeart/2005/8/layout/vList2"/>
    <dgm:cxn modelId="{A964BD6F-1E12-4883-B548-0D57A442A2CA}" type="presOf" srcId="{D3EF21B1-CAEA-421B-B99F-932E1F5EC120}" destId="{501FD21D-4F74-40C1-BA74-8B90463B01EF}" srcOrd="0" destOrd="0" presId="urn:microsoft.com/office/officeart/2005/8/layout/vList2"/>
    <dgm:cxn modelId="{1BBBB885-6EBF-4841-8A69-17AEA99E0276}" type="presOf" srcId="{2CB9C514-0B2A-4A06-87B2-EF7BA26B22E3}" destId="{1DFE3B6C-8BFB-474A-8963-669B7B93F8D4}" srcOrd="0" destOrd="0" presId="urn:microsoft.com/office/officeart/2005/8/layout/vList2"/>
    <dgm:cxn modelId="{C93FB2A0-A101-4328-A986-3EAD851CA80D}" srcId="{28A0D727-BED4-4631-A8EE-811FE6E12579}" destId="{D3EF21B1-CAEA-421B-B99F-932E1F5EC120}" srcOrd="0" destOrd="0" parTransId="{D2D5C456-9CA1-408A-836D-A61E65B56C2F}" sibTransId="{0553AB25-2143-4A54-971F-0E993428B717}"/>
    <dgm:cxn modelId="{31686CB3-6682-40EE-BC99-AB89289F4C56}" type="presOf" srcId="{5EECEFFB-00B7-48C9-8F79-0768349990E6}" destId="{0EDC156A-590B-4C81-9B21-548EC9A76733}" srcOrd="0" destOrd="0" presId="urn:microsoft.com/office/officeart/2005/8/layout/vList2"/>
    <dgm:cxn modelId="{A1830BC6-6FA5-4877-81C0-2732A779BD55}" srcId="{3FA3E642-8B8B-48FF-84E2-C23D86DD05C5}" destId="{2CB9C514-0B2A-4A06-87B2-EF7BA26B22E3}" srcOrd="0" destOrd="0" parTransId="{62B693DA-5444-4B1A-A246-A4965E2CE59B}" sibTransId="{E756221A-CE84-4DF8-8E81-87071BCCF99B}"/>
    <dgm:cxn modelId="{25AC1CED-117B-4DF2-921E-C256D997EBB1}" srcId="{2CB9C514-0B2A-4A06-87B2-EF7BA26B22E3}" destId="{5EECEFFB-00B7-48C9-8F79-0768349990E6}" srcOrd="0" destOrd="0" parTransId="{32F495FF-B55A-4C4B-93CC-E21753659D4C}" sibTransId="{4336C1DB-64A8-4106-BE93-3DACD9A1FB25}"/>
    <dgm:cxn modelId="{1A8D3871-CE54-4F9B-B7E3-55F8FE279DAB}" type="presParOf" srcId="{D14635C2-E9AB-4B1F-A32F-0AABC568D1CD}" destId="{1DFE3B6C-8BFB-474A-8963-669B7B93F8D4}" srcOrd="0" destOrd="0" presId="urn:microsoft.com/office/officeart/2005/8/layout/vList2"/>
    <dgm:cxn modelId="{AFAF5E29-068C-4A24-9D86-4EAEC0D992C2}" type="presParOf" srcId="{D14635C2-E9AB-4B1F-A32F-0AABC568D1CD}" destId="{0EDC156A-590B-4C81-9B21-548EC9A76733}" srcOrd="1" destOrd="0" presId="urn:microsoft.com/office/officeart/2005/8/layout/vList2"/>
    <dgm:cxn modelId="{09A396F4-B247-4FF2-B1A2-01F9BDEBDBE2}" type="presParOf" srcId="{D14635C2-E9AB-4B1F-A32F-0AABC568D1CD}" destId="{C19B3DC9-BE84-482F-AB1F-CBC03C135755}" srcOrd="2" destOrd="0" presId="urn:microsoft.com/office/officeart/2005/8/layout/vList2"/>
    <dgm:cxn modelId="{5AFDDA58-1926-4562-9FD6-CBA2BEA6A566}" type="presParOf" srcId="{D14635C2-E9AB-4B1F-A32F-0AABC568D1CD}" destId="{501FD21D-4F74-40C1-BA74-8B90463B01E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BB92C6-737A-4DCF-A4E3-47F6CA06FF0A}" type="doc">
      <dgm:prSet loTypeId="urn:microsoft.com/office/officeart/2005/8/layout/list1" loCatId="list" qsTypeId="urn:microsoft.com/office/officeart/2005/8/quickstyle/simple1" qsCatId="simple" csTypeId="urn:microsoft.com/office/officeart/2005/8/colors/accent4_2" csCatId="accent4"/>
      <dgm:spPr/>
      <dgm:t>
        <a:bodyPr/>
        <a:lstStyle/>
        <a:p>
          <a:endParaRPr lang="en-US"/>
        </a:p>
      </dgm:t>
    </dgm:pt>
    <dgm:pt modelId="{C8871996-6F78-4A6A-863C-FBE39E1E74B9}">
      <dgm:prSet/>
      <dgm:spPr/>
      <dgm:t>
        <a:bodyPr/>
        <a:lstStyle/>
        <a:p>
          <a:r>
            <a:rPr lang="en-US"/>
            <a:t>Rimozione della stampa</a:t>
          </a:r>
        </a:p>
      </dgm:t>
    </dgm:pt>
    <dgm:pt modelId="{BB2EB0F4-B1C9-4FD3-AF77-7FB329A5D05B}" type="parTrans" cxnId="{074DE0DC-A092-4ED1-911D-E727D8D240DF}">
      <dgm:prSet/>
      <dgm:spPr/>
      <dgm:t>
        <a:bodyPr/>
        <a:lstStyle/>
        <a:p>
          <a:endParaRPr lang="en-US"/>
        </a:p>
      </dgm:t>
    </dgm:pt>
    <dgm:pt modelId="{D68B6724-7799-42AE-ABB4-DD8A10BF2A6A}" type="sibTrans" cxnId="{074DE0DC-A092-4ED1-911D-E727D8D240DF}">
      <dgm:prSet/>
      <dgm:spPr/>
      <dgm:t>
        <a:bodyPr/>
        <a:lstStyle/>
        <a:p>
          <a:endParaRPr lang="en-US"/>
        </a:p>
      </dgm:t>
    </dgm:pt>
    <dgm:pt modelId="{9CE711B1-69D3-42FF-B45C-4CD7C1821A99}">
      <dgm:prSet/>
      <dgm:spPr/>
      <dgm:t>
        <a:bodyPr/>
        <a:lstStyle/>
        <a:p>
          <a:r>
            <a:rPr lang="en-US"/>
            <a:t>Aspettare che si raffreddi il piatto</a:t>
          </a:r>
        </a:p>
      </dgm:t>
    </dgm:pt>
    <dgm:pt modelId="{AD6440AD-181D-46E1-A00F-60B46DAF2CC2}" type="parTrans" cxnId="{FA2C94EA-6A58-42DF-A4FB-AC66C0C0B438}">
      <dgm:prSet/>
      <dgm:spPr/>
      <dgm:t>
        <a:bodyPr/>
        <a:lstStyle/>
        <a:p>
          <a:endParaRPr lang="en-US"/>
        </a:p>
      </dgm:t>
    </dgm:pt>
    <dgm:pt modelId="{CE9E7E38-247F-4FCC-BF1A-D991C3430BEC}" type="sibTrans" cxnId="{FA2C94EA-6A58-42DF-A4FB-AC66C0C0B438}">
      <dgm:prSet/>
      <dgm:spPr/>
      <dgm:t>
        <a:bodyPr/>
        <a:lstStyle/>
        <a:p>
          <a:endParaRPr lang="en-US"/>
        </a:p>
      </dgm:t>
    </dgm:pt>
    <dgm:pt modelId="{B22656BC-5FFD-43C8-AC73-E96C433914E9}">
      <dgm:prSet/>
      <dgm:spPr/>
      <dgm:t>
        <a:bodyPr/>
        <a:lstStyle/>
        <a:p>
          <a:r>
            <a:rPr lang="en-US"/>
            <a:t>Smarmellare il piatto</a:t>
          </a:r>
        </a:p>
      </dgm:t>
    </dgm:pt>
    <dgm:pt modelId="{0DD9363B-D51D-4618-87E7-B46FEC9E60E1}" type="parTrans" cxnId="{730F8F5E-9A5F-4DA7-8984-E5A34F826116}">
      <dgm:prSet/>
      <dgm:spPr/>
      <dgm:t>
        <a:bodyPr/>
        <a:lstStyle/>
        <a:p>
          <a:endParaRPr lang="en-US"/>
        </a:p>
      </dgm:t>
    </dgm:pt>
    <dgm:pt modelId="{C46A4DA6-572E-4680-B72B-85278677DDEE}" type="sibTrans" cxnId="{730F8F5E-9A5F-4DA7-8984-E5A34F826116}">
      <dgm:prSet/>
      <dgm:spPr/>
      <dgm:t>
        <a:bodyPr/>
        <a:lstStyle/>
        <a:p>
          <a:endParaRPr lang="en-US"/>
        </a:p>
      </dgm:t>
    </dgm:pt>
    <dgm:pt modelId="{A11EBF57-DE13-4659-9F18-BA4780191EC3}">
      <dgm:prSet/>
      <dgm:spPr/>
      <dgm:t>
        <a:bodyPr/>
        <a:lstStyle/>
        <a:p>
          <a:r>
            <a:rPr lang="en-US"/>
            <a:t>Eventualmente, raschiare con la paletta in plastica</a:t>
          </a:r>
        </a:p>
      </dgm:t>
    </dgm:pt>
    <dgm:pt modelId="{23C1E079-3827-4E34-A1B0-501FC393982C}" type="parTrans" cxnId="{9675D0D8-989C-41FC-917C-B6099AF8D3C3}">
      <dgm:prSet/>
      <dgm:spPr/>
      <dgm:t>
        <a:bodyPr/>
        <a:lstStyle/>
        <a:p>
          <a:endParaRPr lang="en-US"/>
        </a:p>
      </dgm:t>
    </dgm:pt>
    <dgm:pt modelId="{2A5346F7-6F2A-45D7-BE41-10E067AF974B}" type="sibTrans" cxnId="{9675D0D8-989C-41FC-917C-B6099AF8D3C3}">
      <dgm:prSet/>
      <dgm:spPr/>
      <dgm:t>
        <a:bodyPr/>
        <a:lstStyle/>
        <a:p>
          <a:endParaRPr lang="en-US"/>
        </a:p>
      </dgm:t>
    </dgm:pt>
    <dgm:pt modelId="{DBEF8809-E7DA-4C46-881C-B2217ADEEEBB}">
      <dgm:prSet/>
      <dgm:spPr/>
      <dgm:t>
        <a:bodyPr/>
        <a:lstStyle/>
        <a:p>
          <a:r>
            <a:rPr lang="en-US"/>
            <a:t>Pulizia della stampa</a:t>
          </a:r>
        </a:p>
      </dgm:t>
    </dgm:pt>
    <dgm:pt modelId="{ED7691F5-E9B5-4924-BA2B-A375D7D2C03C}" type="parTrans" cxnId="{43B51D3C-80D8-4523-9B95-C4BE0DBF2944}">
      <dgm:prSet/>
      <dgm:spPr/>
      <dgm:t>
        <a:bodyPr/>
        <a:lstStyle/>
        <a:p>
          <a:endParaRPr lang="en-US"/>
        </a:p>
      </dgm:t>
    </dgm:pt>
    <dgm:pt modelId="{F72B5F91-6845-4E0B-BB51-28BEC88D52D0}" type="sibTrans" cxnId="{43B51D3C-80D8-4523-9B95-C4BE0DBF2944}">
      <dgm:prSet/>
      <dgm:spPr/>
      <dgm:t>
        <a:bodyPr/>
        <a:lstStyle/>
        <a:p>
          <a:endParaRPr lang="en-US"/>
        </a:p>
      </dgm:t>
    </dgm:pt>
    <dgm:pt modelId="{EC35FF05-48D4-4845-AA28-02ED9FBB6DD5}">
      <dgm:prSet/>
      <dgm:spPr/>
      <dgm:t>
        <a:bodyPr/>
        <a:lstStyle/>
        <a:p>
          <a:r>
            <a:rPr lang="en-US"/>
            <a:t>Rimuovere eventuali rimasugli usando le pinze</a:t>
          </a:r>
        </a:p>
      </dgm:t>
    </dgm:pt>
    <dgm:pt modelId="{F390A1A4-BDB9-4A44-BF65-408A258DB68F}" type="parTrans" cxnId="{02800DFC-C945-4D11-8C31-076E4643EA84}">
      <dgm:prSet/>
      <dgm:spPr/>
      <dgm:t>
        <a:bodyPr/>
        <a:lstStyle/>
        <a:p>
          <a:endParaRPr lang="en-US"/>
        </a:p>
      </dgm:t>
    </dgm:pt>
    <dgm:pt modelId="{058E88CB-E932-4067-A6A5-E31C0725A460}" type="sibTrans" cxnId="{02800DFC-C945-4D11-8C31-076E4643EA84}">
      <dgm:prSet/>
      <dgm:spPr/>
      <dgm:t>
        <a:bodyPr/>
        <a:lstStyle/>
        <a:p>
          <a:endParaRPr lang="en-US"/>
        </a:p>
      </dgm:t>
    </dgm:pt>
    <dgm:pt modelId="{C215C65F-F302-478F-9A6A-1EBA77FD5BCC}">
      <dgm:prSet/>
      <dgm:spPr/>
      <dgm:t>
        <a:bodyPr/>
        <a:lstStyle/>
        <a:p>
          <a:r>
            <a:rPr lang="en-US"/>
            <a:t>Pulizia della stampante</a:t>
          </a:r>
        </a:p>
      </dgm:t>
    </dgm:pt>
    <dgm:pt modelId="{AAFE2821-4500-4DEF-B3D2-B1BBAC559B42}" type="parTrans" cxnId="{5BBD7402-4C5C-44BC-8ABD-A60D644004A5}">
      <dgm:prSet/>
      <dgm:spPr/>
      <dgm:t>
        <a:bodyPr/>
        <a:lstStyle/>
        <a:p>
          <a:endParaRPr lang="en-US"/>
        </a:p>
      </dgm:t>
    </dgm:pt>
    <dgm:pt modelId="{70DC5D7B-F1D3-4251-992C-48E6ACB6E5F9}" type="sibTrans" cxnId="{5BBD7402-4C5C-44BC-8ABD-A60D644004A5}">
      <dgm:prSet/>
      <dgm:spPr/>
      <dgm:t>
        <a:bodyPr/>
        <a:lstStyle/>
        <a:p>
          <a:endParaRPr lang="en-US"/>
        </a:p>
      </dgm:t>
    </dgm:pt>
    <dgm:pt modelId="{B05CD3F1-0F84-441F-B3E8-5EC3827A213C}">
      <dgm:prSet/>
      <dgm:spPr/>
      <dgm:t>
        <a:bodyPr/>
        <a:lstStyle/>
        <a:p>
          <a:r>
            <a:rPr lang="en-US"/>
            <a:t>Rimuovere eventuali rimasugli all’interno della stampante</a:t>
          </a:r>
        </a:p>
      </dgm:t>
    </dgm:pt>
    <dgm:pt modelId="{AB560BBC-54F8-46E1-BA30-53ABE667038D}" type="parTrans" cxnId="{F259B8D6-C1BE-4671-BE79-489F9EC746C7}">
      <dgm:prSet/>
      <dgm:spPr/>
      <dgm:t>
        <a:bodyPr/>
        <a:lstStyle/>
        <a:p>
          <a:endParaRPr lang="en-US"/>
        </a:p>
      </dgm:t>
    </dgm:pt>
    <dgm:pt modelId="{4F0E91C0-A903-4B6D-9283-1123DAE28CA6}" type="sibTrans" cxnId="{F259B8D6-C1BE-4671-BE79-489F9EC746C7}">
      <dgm:prSet/>
      <dgm:spPr/>
      <dgm:t>
        <a:bodyPr/>
        <a:lstStyle/>
        <a:p>
          <a:endParaRPr lang="en-US"/>
        </a:p>
      </dgm:t>
    </dgm:pt>
    <dgm:pt modelId="{2AAB3B63-4F74-4966-8AE1-45AD5053C9B5}" type="pres">
      <dgm:prSet presAssocID="{B0BB92C6-737A-4DCF-A4E3-47F6CA06FF0A}" presName="linear" presStyleCnt="0">
        <dgm:presLayoutVars>
          <dgm:dir/>
          <dgm:animLvl val="lvl"/>
          <dgm:resizeHandles val="exact"/>
        </dgm:presLayoutVars>
      </dgm:prSet>
      <dgm:spPr/>
    </dgm:pt>
    <dgm:pt modelId="{FF65953B-ED16-4152-8831-157703F8DFFA}" type="pres">
      <dgm:prSet presAssocID="{C8871996-6F78-4A6A-863C-FBE39E1E74B9}" presName="parentLin" presStyleCnt="0"/>
      <dgm:spPr/>
    </dgm:pt>
    <dgm:pt modelId="{CCE2627E-EDDD-410D-99CD-2F4BA7F27B24}" type="pres">
      <dgm:prSet presAssocID="{C8871996-6F78-4A6A-863C-FBE39E1E74B9}" presName="parentLeftMargin" presStyleLbl="node1" presStyleIdx="0" presStyleCnt="3"/>
      <dgm:spPr/>
    </dgm:pt>
    <dgm:pt modelId="{169AB473-5AC2-41FA-A604-4ECED50EAD84}" type="pres">
      <dgm:prSet presAssocID="{C8871996-6F78-4A6A-863C-FBE39E1E74B9}" presName="parentText" presStyleLbl="node1" presStyleIdx="0" presStyleCnt="3">
        <dgm:presLayoutVars>
          <dgm:chMax val="0"/>
          <dgm:bulletEnabled val="1"/>
        </dgm:presLayoutVars>
      </dgm:prSet>
      <dgm:spPr/>
    </dgm:pt>
    <dgm:pt modelId="{E0DCF0E0-8412-4BD9-910F-B50CDEC5F0BF}" type="pres">
      <dgm:prSet presAssocID="{C8871996-6F78-4A6A-863C-FBE39E1E74B9}" presName="negativeSpace" presStyleCnt="0"/>
      <dgm:spPr/>
    </dgm:pt>
    <dgm:pt modelId="{82A65533-D6A2-4883-8BD9-80271D18165D}" type="pres">
      <dgm:prSet presAssocID="{C8871996-6F78-4A6A-863C-FBE39E1E74B9}" presName="childText" presStyleLbl="conFgAcc1" presStyleIdx="0" presStyleCnt="3">
        <dgm:presLayoutVars>
          <dgm:bulletEnabled val="1"/>
        </dgm:presLayoutVars>
      </dgm:prSet>
      <dgm:spPr/>
    </dgm:pt>
    <dgm:pt modelId="{320D16FF-4D14-4E1A-81EF-2A2BF66D89F5}" type="pres">
      <dgm:prSet presAssocID="{D68B6724-7799-42AE-ABB4-DD8A10BF2A6A}" presName="spaceBetweenRectangles" presStyleCnt="0"/>
      <dgm:spPr/>
    </dgm:pt>
    <dgm:pt modelId="{59EA0ABE-87DD-4F01-BBEA-1B95EF456028}" type="pres">
      <dgm:prSet presAssocID="{DBEF8809-E7DA-4C46-881C-B2217ADEEEBB}" presName="parentLin" presStyleCnt="0"/>
      <dgm:spPr/>
    </dgm:pt>
    <dgm:pt modelId="{B19CCDBC-509C-4AAE-AC37-9BF854E2F521}" type="pres">
      <dgm:prSet presAssocID="{DBEF8809-E7DA-4C46-881C-B2217ADEEEBB}" presName="parentLeftMargin" presStyleLbl="node1" presStyleIdx="0" presStyleCnt="3"/>
      <dgm:spPr/>
    </dgm:pt>
    <dgm:pt modelId="{C01F0D2A-2897-473D-B647-19EFAE4E7825}" type="pres">
      <dgm:prSet presAssocID="{DBEF8809-E7DA-4C46-881C-B2217ADEEEBB}" presName="parentText" presStyleLbl="node1" presStyleIdx="1" presStyleCnt="3">
        <dgm:presLayoutVars>
          <dgm:chMax val="0"/>
          <dgm:bulletEnabled val="1"/>
        </dgm:presLayoutVars>
      </dgm:prSet>
      <dgm:spPr/>
    </dgm:pt>
    <dgm:pt modelId="{21C16F15-ECD8-42FA-97E3-93606EBBA409}" type="pres">
      <dgm:prSet presAssocID="{DBEF8809-E7DA-4C46-881C-B2217ADEEEBB}" presName="negativeSpace" presStyleCnt="0"/>
      <dgm:spPr/>
    </dgm:pt>
    <dgm:pt modelId="{7ED6F4C7-B8F2-4732-8A48-AC446BEC8C24}" type="pres">
      <dgm:prSet presAssocID="{DBEF8809-E7DA-4C46-881C-B2217ADEEEBB}" presName="childText" presStyleLbl="conFgAcc1" presStyleIdx="1" presStyleCnt="3">
        <dgm:presLayoutVars>
          <dgm:bulletEnabled val="1"/>
        </dgm:presLayoutVars>
      </dgm:prSet>
      <dgm:spPr/>
    </dgm:pt>
    <dgm:pt modelId="{7BA878E0-90FA-4653-96A4-4E28CFB6E4B4}" type="pres">
      <dgm:prSet presAssocID="{F72B5F91-6845-4E0B-BB51-28BEC88D52D0}" presName="spaceBetweenRectangles" presStyleCnt="0"/>
      <dgm:spPr/>
    </dgm:pt>
    <dgm:pt modelId="{299BC4A7-F349-435F-A6FB-40607858DAD7}" type="pres">
      <dgm:prSet presAssocID="{C215C65F-F302-478F-9A6A-1EBA77FD5BCC}" presName="parentLin" presStyleCnt="0"/>
      <dgm:spPr/>
    </dgm:pt>
    <dgm:pt modelId="{6FD1FA9F-7BCB-4D90-837D-C00000E7E735}" type="pres">
      <dgm:prSet presAssocID="{C215C65F-F302-478F-9A6A-1EBA77FD5BCC}" presName="parentLeftMargin" presStyleLbl="node1" presStyleIdx="1" presStyleCnt="3"/>
      <dgm:spPr/>
    </dgm:pt>
    <dgm:pt modelId="{597CE64C-3231-4BC4-B861-CF16CA17065A}" type="pres">
      <dgm:prSet presAssocID="{C215C65F-F302-478F-9A6A-1EBA77FD5BCC}" presName="parentText" presStyleLbl="node1" presStyleIdx="2" presStyleCnt="3">
        <dgm:presLayoutVars>
          <dgm:chMax val="0"/>
          <dgm:bulletEnabled val="1"/>
        </dgm:presLayoutVars>
      </dgm:prSet>
      <dgm:spPr/>
    </dgm:pt>
    <dgm:pt modelId="{D2E70231-36E9-4C2A-B791-667C8D63B848}" type="pres">
      <dgm:prSet presAssocID="{C215C65F-F302-478F-9A6A-1EBA77FD5BCC}" presName="negativeSpace" presStyleCnt="0"/>
      <dgm:spPr/>
    </dgm:pt>
    <dgm:pt modelId="{1626932F-C657-4424-9EE0-55A312F02A7F}" type="pres">
      <dgm:prSet presAssocID="{C215C65F-F302-478F-9A6A-1EBA77FD5BCC}" presName="childText" presStyleLbl="conFgAcc1" presStyleIdx="2" presStyleCnt="3">
        <dgm:presLayoutVars>
          <dgm:bulletEnabled val="1"/>
        </dgm:presLayoutVars>
      </dgm:prSet>
      <dgm:spPr/>
    </dgm:pt>
  </dgm:ptLst>
  <dgm:cxnLst>
    <dgm:cxn modelId="{5BBD7402-4C5C-44BC-8ABD-A60D644004A5}" srcId="{B0BB92C6-737A-4DCF-A4E3-47F6CA06FF0A}" destId="{C215C65F-F302-478F-9A6A-1EBA77FD5BCC}" srcOrd="2" destOrd="0" parTransId="{AAFE2821-4500-4DEF-B3D2-B1BBAC559B42}" sibTransId="{70DC5D7B-F1D3-4251-992C-48E6ACB6E5F9}"/>
    <dgm:cxn modelId="{7F8BF014-2042-4166-8DF7-D5F7E17F3E73}" type="presOf" srcId="{C8871996-6F78-4A6A-863C-FBE39E1E74B9}" destId="{CCE2627E-EDDD-410D-99CD-2F4BA7F27B24}" srcOrd="0" destOrd="0" presId="urn:microsoft.com/office/officeart/2005/8/layout/list1"/>
    <dgm:cxn modelId="{8AB41F25-6E57-4A6A-B5C3-BF8EECA36397}" type="presOf" srcId="{C8871996-6F78-4A6A-863C-FBE39E1E74B9}" destId="{169AB473-5AC2-41FA-A604-4ECED50EAD84}" srcOrd="1" destOrd="0" presId="urn:microsoft.com/office/officeart/2005/8/layout/list1"/>
    <dgm:cxn modelId="{43B51D3C-80D8-4523-9B95-C4BE0DBF2944}" srcId="{B0BB92C6-737A-4DCF-A4E3-47F6CA06FF0A}" destId="{DBEF8809-E7DA-4C46-881C-B2217ADEEEBB}" srcOrd="1" destOrd="0" parTransId="{ED7691F5-E9B5-4924-BA2B-A375D7D2C03C}" sibTransId="{F72B5F91-6845-4E0B-BB51-28BEC88D52D0}"/>
    <dgm:cxn modelId="{28ED1B40-3627-4C11-948C-365DF3BEECC1}" type="presOf" srcId="{C215C65F-F302-478F-9A6A-1EBA77FD5BCC}" destId="{597CE64C-3231-4BC4-B861-CF16CA17065A}" srcOrd="1" destOrd="0" presId="urn:microsoft.com/office/officeart/2005/8/layout/list1"/>
    <dgm:cxn modelId="{730F8F5E-9A5F-4DA7-8984-E5A34F826116}" srcId="{C8871996-6F78-4A6A-863C-FBE39E1E74B9}" destId="{B22656BC-5FFD-43C8-AC73-E96C433914E9}" srcOrd="1" destOrd="0" parTransId="{0DD9363B-D51D-4618-87E7-B46FEC9E60E1}" sibTransId="{C46A4DA6-572E-4680-B72B-85278677DDEE}"/>
    <dgm:cxn modelId="{F120C967-FC95-4BE3-B994-D8FB39CEFBFF}" type="presOf" srcId="{B22656BC-5FFD-43C8-AC73-E96C433914E9}" destId="{82A65533-D6A2-4883-8BD9-80271D18165D}" srcOrd="0" destOrd="1" presId="urn:microsoft.com/office/officeart/2005/8/layout/list1"/>
    <dgm:cxn modelId="{FB71EA6A-9806-4918-9284-FC6F93BB230C}" type="presOf" srcId="{EC35FF05-48D4-4845-AA28-02ED9FBB6DD5}" destId="{7ED6F4C7-B8F2-4732-8A48-AC446BEC8C24}" srcOrd="0" destOrd="0" presId="urn:microsoft.com/office/officeart/2005/8/layout/list1"/>
    <dgm:cxn modelId="{1953D56C-9157-46A3-ADEF-AD7102382AFA}" type="presOf" srcId="{DBEF8809-E7DA-4C46-881C-B2217ADEEEBB}" destId="{C01F0D2A-2897-473D-B647-19EFAE4E7825}" srcOrd="1" destOrd="0" presId="urn:microsoft.com/office/officeart/2005/8/layout/list1"/>
    <dgm:cxn modelId="{E9503D52-131E-49C3-9A9E-B7B4203C38CF}" type="presOf" srcId="{A11EBF57-DE13-4659-9F18-BA4780191EC3}" destId="{82A65533-D6A2-4883-8BD9-80271D18165D}" srcOrd="0" destOrd="2" presId="urn:microsoft.com/office/officeart/2005/8/layout/list1"/>
    <dgm:cxn modelId="{2D179C78-445B-46AB-BF4A-189E53611C04}" type="presOf" srcId="{DBEF8809-E7DA-4C46-881C-B2217ADEEEBB}" destId="{B19CCDBC-509C-4AAE-AC37-9BF854E2F521}" srcOrd="0" destOrd="0" presId="urn:microsoft.com/office/officeart/2005/8/layout/list1"/>
    <dgm:cxn modelId="{2E6D8184-C6A8-46FD-B25A-E3F153F48686}" type="presOf" srcId="{9CE711B1-69D3-42FF-B45C-4CD7C1821A99}" destId="{82A65533-D6A2-4883-8BD9-80271D18165D}" srcOrd="0" destOrd="0" presId="urn:microsoft.com/office/officeart/2005/8/layout/list1"/>
    <dgm:cxn modelId="{E4CAC0A6-A6FF-499F-AA1F-A352FC6636F3}" type="presOf" srcId="{C215C65F-F302-478F-9A6A-1EBA77FD5BCC}" destId="{6FD1FA9F-7BCB-4D90-837D-C00000E7E735}" srcOrd="0" destOrd="0" presId="urn:microsoft.com/office/officeart/2005/8/layout/list1"/>
    <dgm:cxn modelId="{9F8492B5-964F-48AC-A3D9-8CC7A9D5FBFB}" type="presOf" srcId="{B05CD3F1-0F84-441F-B3E8-5EC3827A213C}" destId="{1626932F-C657-4424-9EE0-55A312F02A7F}" srcOrd="0" destOrd="0" presId="urn:microsoft.com/office/officeart/2005/8/layout/list1"/>
    <dgm:cxn modelId="{BB0564D2-18FC-47F6-9885-CA9C19A2A0EA}" type="presOf" srcId="{B0BB92C6-737A-4DCF-A4E3-47F6CA06FF0A}" destId="{2AAB3B63-4F74-4966-8AE1-45AD5053C9B5}" srcOrd="0" destOrd="0" presId="urn:microsoft.com/office/officeart/2005/8/layout/list1"/>
    <dgm:cxn modelId="{F259B8D6-C1BE-4671-BE79-489F9EC746C7}" srcId="{C215C65F-F302-478F-9A6A-1EBA77FD5BCC}" destId="{B05CD3F1-0F84-441F-B3E8-5EC3827A213C}" srcOrd="0" destOrd="0" parTransId="{AB560BBC-54F8-46E1-BA30-53ABE667038D}" sibTransId="{4F0E91C0-A903-4B6D-9283-1123DAE28CA6}"/>
    <dgm:cxn modelId="{9675D0D8-989C-41FC-917C-B6099AF8D3C3}" srcId="{C8871996-6F78-4A6A-863C-FBE39E1E74B9}" destId="{A11EBF57-DE13-4659-9F18-BA4780191EC3}" srcOrd="2" destOrd="0" parTransId="{23C1E079-3827-4E34-A1B0-501FC393982C}" sibTransId="{2A5346F7-6F2A-45D7-BE41-10E067AF974B}"/>
    <dgm:cxn modelId="{074DE0DC-A092-4ED1-911D-E727D8D240DF}" srcId="{B0BB92C6-737A-4DCF-A4E3-47F6CA06FF0A}" destId="{C8871996-6F78-4A6A-863C-FBE39E1E74B9}" srcOrd="0" destOrd="0" parTransId="{BB2EB0F4-B1C9-4FD3-AF77-7FB329A5D05B}" sibTransId="{D68B6724-7799-42AE-ABB4-DD8A10BF2A6A}"/>
    <dgm:cxn modelId="{FA2C94EA-6A58-42DF-A4FB-AC66C0C0B438}" srcId="{C8871996-6F78-4A6A-863C-FBE39E1E74B9}" destId="{9CE711B1-69D3-42FF-B45C-4CD7C1821A99}" srcOrd="0" destOrd="0" parTransId="{AD6440AD-181D-46E1-A00F-60B46DAF2CC2}" sibTransId="{CE9E7E38-247F-4FCC-BF1A-D991C3430BEC}"/>
    <dgm:cxn modelId="{02800DFC-C945-4D11-8C31-076E4643EA84}" srcId="{DBEF8809-E7DA-4C46-881C-B2217ADEEEBB}" destId="{EC35FF05-48D4-4845-AA28-02ED9FBB6DD5}" srcOrd="0" destOrd="0" parTransId="{F390A1A4-BDB9-4A44-BF65-408A258DB68F}" sibTransId="{058E88CB-E932-4067-A6A5-E31C0725A460}"/>
    <dgm:cxn modelId="{9E2BF6E6-C045-47F1-9C9E-592CA309A9F2}" type="presParOf" srcId="{2AAB3B63-4F74-4966-8AE1-45AD5053C9B5}" destId="{FF65953B-ED16-4152-8831-157703F8DFFA}" srcOrd="0" destOrd="0" presId="urn:microsoft.com/office/officeart/2005/8/layout/list1"/>
    <dgm:cxn modelId="{C39EF714-9F9C-4766-B0F0-5D99BF629EC1}" type="presParOf" srcId="{FF65953B-ED16-4152-8831-157703F8DFFA}" destId="{CCE2627E-EDDD-410D-99CD-2F4BA7F27B24}" srcOrd="0" destOrd="0" presId="urn:microsoft.com/office/officeart/2005/8/layout/list1"/>
    <dgm:cxn modelId="{5629724E-7D0C-42C3-9B45-E45D43510A16}" type="presParOf" srcId="{FF65953B-ED16-4152-8831-157703F8DFFA}" destId="{169AB473-5AC2-41FA-A604-4ECED50EAD84}" srcOrd="1" destOrd="0" presId="urn:microsoft.com/office/officeart/2005/8/layout/list1"/>
    <dgm:cxn modelId="{C5EC32DE-47F5-42A0-93A0-20E249382854}" type="presParOf" srcId="{2AAB3B63-4F74-4966-8AE1-45AD5053C9B5}" destId="{E0DCF0E0-8412-4BD9-910F-B50CDEC5F0BF}" srcOrd="1" destOrd="0" presId="urn:microsoft.com/office/officeart/2005/8/layout/list1"/>
    <dgm:cxn modelId="{705CF416-18C3-46AE-97AA-3E72011D7B66}" type="presParOf" srcId="{2AAB3B63-4F74-4966-8AE1-45AD5053C9B5}" destId="{82A65533-D6A2-4883-8BD9-80271D18165D}" srcOrd="2" destOrd="0" presId="urn:microsoft.com/office/officeart/2005/8/layout/list1"/>
    <dgm:cxn modelId="{AA18B849-4DB5-4211-843C-68EC0FF5A351}" type="presParOf" srcId="{2AAB3B63-4F74-4966-8AE1-45AD5053C9B5}" destId="{320D16FF-4D14-4E1A-81EF-2A2BF66D89F5}" srcOrd="3" destOrd="0" presId="urn:microsoft.com/office/officeart/2005/8/layout/list1"/>
    <dgm:cxn modelId="{6F0DF886-C2C5-4188-A09B-AF08C843C9C8}" type="presParOf" srcId="{2AAB3B63-4F74-4966-8AE1-45AD5053C9B5}" destId="{59EA0ABE-87DD-4F01-BBEA-1B95EF456028}" srcOrd="4" destOrd="0" presId="urn:microsoft.com/office/officeart/2005/8/layout/list1"/>
    <dgm:cxn modelId="{3F79809E-6036-4E29-863B-88F79C2C8F7D}" type="presParOf" srcId="{59EA0ABE-87DD-4F01-BBEA-1B95EF456028}" destId="{B19CCDBC-509C-4AAE-AC37-9BF854E2F521}" srcOrd="0" destOrd="0" presId="urn:microsoft.com/office/officeart/2005/8/layout/list1"/>
    <dgm:cxn modelId="{95BEAC27-61FD-45A9-95CA-94CFC4B2A1AF}" type="presParOf" srcId="{59EA0ABE-87DD-4F01-BBEA-1B95EF456028}" destId="{C01F0D2A-2897-473D-B647-19EFAE4E7825}" srcOrd="1" destOrd="0" presId="urn:microsoft.com/office/officeart/2005/8/layout/list1"/>
    <dgm:cxn modelId="{B049C34E-001B-4114-96CD-4A0DCCDC230E}" type="presParOf" srcId="{2AAB3B63-4F74-4966-8AE1-45AD5053C9B5}" destId="{21C16F15-ECD8-42FA-97E3-93606EBBA409}" srcOrd="5" destOrd="0" presId="urn:microsoft.com/office/officeart/2005/8/layout/list1"/>
    <dgm:cxn modelId="{5B2810AC-A576-4BDB-8A0D-8484C0968176}" type="presParOf" srcId="{2AAB3B63-4F74-4966-8AE1-45AD5053C9B5}" destId="{7ED6F4C7-B8F2-4732-8A48-AC446BEC8C24}" srcOrd="6" destOrd="0" presId="urn:microsoft.com/office/officeart/2005/8/layout/list1"/>
    <dgm:cxn modelId="{25834A1D-2ADD-4F47-82D4-70CB0E14EF8B}" type="presParOf" srcId="{2AAB3B63-4F74-4966-8AE1-45AD5053C9B5}" destId="{7BA878E0-90FA-4653-96A4-4E28CFB6E4B4}" srcOrd="7" destOrd="0" presId="urn:microsoft.com/office/officeart/2005/8/layout/list1"/>
    <dgm:cxn modelId="{E37785F8-5BF3-4DEA-A040-E055A08CD1A3}" type="presParOf" srcId="{2AAB3B63-4F74-4966-8AE1-45AD5053C9B5}" destId="{299BC4A7-F349-435F-A6FB-40607858DAD7}" srcOrd="8" destOrd="0" presId="urn:microsoft.com/office/officeart/2005/8/layout/list1"/>
    <dgm:cxn modelId="{FD48D04B-A376-49E0-B6EC-DA13A72AE849}" type="presParOf" srcId="{299BC4A7-F349-435F-A6FB-40607858DAD7}" destId="{6FD1FA9F-7BCB-4D90-837D-C00000E7E735}" srcOrd="0" destOrd="0" presId="urn:microsoft.com/office/officeart/2005/8/layout/list1"/>
    <dgm:cxn modelId="{9915FCE8-B35C-4DEE-B7AB-86EC28105F3D}" type="presParOf" srcId="{299BC4A7-F349-435F-A6FB-40607858DAD7}" destId="{597CE64C-3231-4BC4-B861-CF16CA17065A}" srcOrd="1" destOrd="0" presId="urn:microsoft.com/office/officeart/2005/8/layout/list1"/>
    <dgm:cxn modelId="{A9D3E051-2E59-42AD-A969-132795C99F38}" type="presParOf" srcId="{2AAB3B63-4F74-4966-8AE1-45AD5053C9B5}" destId="{D2E70231-36E9-4C2A-B791-667C8D63B848}" srcOrd="9" destOrd="0" presId="urn:microsoft.com/office/officeart/2005/8/layout/list1"/>
    <dgm:cxn modelId="{46261ADE-21B7-4023-8BF2-B9ECBD9B852C}" type="presParOf" srcId="{2AAB3B63-4F74-4966-8AE1-45AD5053C9B5}" destId="{1626932F-C657-4424-9EE0-55A312F02A7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842654-46DE-4D4F-ADAB-0F71A280E63F}"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A97A0D43-A328-4B9C-8A81-239BFB689C1A}">
      <dgm:prSet/>
      <dgm:spPr/>
      <dgm:t>
        <a:bodyPr/>
        <a:lstStyle/>
        <a:p>
          <a:r>
            <a:rPr lang="en-US" dirty="0">
              <a:hlinkClick xmlns:r="http://schemas.openxmlformats.org/officeDocument/2006/relationships" r:id="rId1"/>
            </a:rPr>
            <a:t>https://www.simplify3d.com/resources/print-quality-troubleshooting/</a:t>
          </a:r>
          <a:endParaRPr lang="en-US" dirty="0"/>
        </a:p>
      </dgm:t>
    </dgm:pt>
    <dgm:pt modelId="{82DEF67D-57CF-42D9-AAD0-9BA71B18577B}" type="parTrans" cxnId="{EC116E83-A7C4-469D-BE52-2EC120AFC52E}">
      <dgm:prSet/>
      <dgm:spPr/>
      <dgm:t>
        <a:bodyPr/>
        <a:lstStyle/>
        <a:p>
          <a:endParaRPr lang="en-US"/>
        </a:p>
      </dgm:t>
    </dgm:pt>
    <dgm:pt modelId="{2A43F2B9-CC6A-4CA3-96B4-A863DFA13BBD}" type="sibTrans" cxnId="{EC116E83-A7C4-469D-BE52-2EC120AFC52E}">
      <dgm:prSet/>
      <dgm:spPr/>
      <dgm:t>
        <a:bodyPr/>
        <a:lstStyle/>
        <a:p>
          <a:endParaRPr lang="en-US"/>
        </a:p>
      </dgm:t>
    </dgm:pt>
    <dgm:pt modelId="{52BF7AD3-484C-477D-A05C-4FA76FA48D52}">
      <dgm:prSet/>
      <dgm:spPr/>
      <dgm:t>
        <a:bodyPr/>
        <a:lstStyle/>
        <a:p>
          <a:r>
            <a:rPr lang="en-US"/>
            <a:t>Temperatura ambientale costante</a:t>
          </a:r>
        </a:p>
      </dgm:t>
    </dgm:pt>
    <dgm:pt modelId="{A4B84CA9-EB14-4CA8-888C-78CB9B8E50EF}" type="parTrans" cxnId="{6F0BDC13-11DF-438D-8321-D078326E031D}">
      <dgm:prSet/>
      <dgm:spPr/>
      <dgm:t>
        <a:bodyPr/>
        <a:lstStyle/>
        <a:p>
          <a:endParaRPr lang="en-US"/>
        </a:p>
      </dgm:t>
    </dgm:pt>
    <dgm:pt modelId="{1E68A0C4-114A-4DF1-A029-507B1DCF8DED}" type="sibTrans" cxnId="{6F0BDC13-11DF-438D-8321-D078326E031D}">
      <dgm:prSet/>
      <dgm:spPr/>
      <dgm:t>
        <a:bodyPr/>
        <a:lstStyle/>
        <a:p>
          <a:endParaRPr lang="en-US"/>
        </a:p>
      </dgm:t>
    </dgm:pt>
    <dgm:pt modelId="{93327CBF-EA60-431F-820A-93B09DFC154E}">
      <dgm:prSet/>
      <dgm:spPr/>
      <dgm:t>
        <a:bodyPr/>
        <a:lstStyle/>
        <a:p>
          <a:r>
            <a:rPr lang="en-US"/>
            <a:t>Temperatura stampante corretta </a:t>
          </a:r>
        </a:p>
      </dgm:t>
    </dgm:pt>
    <dgm:pt modelId="{C3BD9217-C340-40A3-B60D-F15FB6D52ADC}" type="parTrans" cxnId="{FE8CE1B2-D37D-4352-BC68-7A8514E7706B}">
      <dgm:prSet/>
      <dgm:spPr/>
      <dgm:t>
        <a:bodyPr/>
        <a:lstStyle/>
        <a:p>
          <a:endParaRPr lang="en-US"/>
        </a:p>
      </dgm:t>
    </dgm:pt>
    <dgm:pt modelId="{2DE7B05D-812B-47A3-B90F-6B71A2A28360}" type="sibTrans" cxnId="{FE8CE1B2-D37D-4352-BC68-7A8514E7706B}">
      <dgm:prSet/>
      <dgm:spPr/>
      <dgm:t>
        <a:bodyPr/>
        <a:lstStyle/>
        <a:p>
          <a:endParaRPr lang="en-US"/>
        </a:p>
      </dgm:t>
    </dgm:pt>
    <dgm:pt modelId="{4B7C2663-06CB-4198-BA09-55E2A73407BB}">
      <dgm:prSet/>
      <dgm:spPr/>
      <dgm:t>
        <a:bodyPr/>
        <a:lstStyle/>
        <a:p>
          <a:r>
            <a:rPr lang="en-US" dirty="0" err="1"/>
            <a:t>Scelta</a:t>
          </a:r>
          <a:r>
            <a:rPr lang="en-US" dirty="0"/>
            <a:t> del </a:t>
          </a:r>
          <a:r>
            <a:rPr lang="en-US" dirty="0" err="1"/>
            <a:t>filamento</a:t>
          </a:r>
          <a:r>
            <a:rPr lang="en-US" dirty="0"/>
            <a:t> </a:t>
          </a:r>
          <a:r>
            <a:rPr lang="en-US" dirty="0" err="1"/>
            <a:t>corretto</a:t>
          </a:r>
          <a:endParaRPr lang="en-US" dirty="0"/>
        </a:p>
      </dgm:t>
    </dgm:pt>
    <dgm:pt modelId="{855E149F-21F4-4053-8BC6-1A44994D19BC}" type="parTrans" cxnId="{BB507CE6-59FB-43AD-956A-3ED8108A0092}">
      <dgm:prSet/>
      <dgm:spPr/>
      <dgm:t>
        <a:bodyPr/>
        <a:lstStyle/>
        <a:p>
          <a:endParaRPr lang="en-US"/>
        </a:p>
      </dgm:t>
    </dgm:pt>
    <dgm:pt modelId="{333E6D70-49C8-4DFE-859A-D4470C27CFED}" type="sibTrans" cxnId="{BB507CE6-59FB-43AD-956A-3ED8108A0092}">
      <dgm:prSet/>
      <dgm:spPr/>
      <dgm:t>
        <a:bodyPr/>
        <a:lstStyle/>
        <a:p>
          <a:endParaRPr lang="en-US"/>
        </a:p>
      </dgm:t>
    </dgm:pt>
    <dgm:pt modelId="{373774A2-2A34-497E-9676-31148AC88A64}" type="pres">
      <dgm:prSet presAssocID="{63842654-46DE-4D4F-ADAB-0F71A280E63F}" presName="vert0" presStyleCnt="0">
        <dgm:presLayoutVars>
          <dgm:dir/>
          <dgm:animOne val="branch"/>
          <dgm:animLvl val="lvl"/>
        </dgm:presLayoutVars>
      </dgm:prSet>
      <dgm:spPr/>
    </dgm:pt>
    <dgm:pt modelId="{90295EE5-FB16-4DB5-ADD5-04AEF98F2690}" type="pres">
      <dgm:prSet presAssocID="{A97A0D43-A328-4B9C-8A81-239BFB689C1A}" presName="thickLine" presStyleLbl="alignNode1" presStyleIdx="0" presStyleCnt="4"/>
      <dgm:spPr/>
    </dgm:pt>
    <dgm:pt modelId="{B7092FB9-1F90-492D-A279-AE0EC31D61DF}" type="pres">
      <dgm:prSet presAssocID="{A97A0D43-A328-4B9C-8A81-239BFB689C1A}" presName="horz1" presStyleCnt="0"/>
      <dgm:spPr/>
    </dgm:pt>
    <dgm:pt modelId="{F4C7FB6C-BF64-4672-8E8F-BE40AFE7EE7A}" type="pres">
      <dgm:prSet presAssocID="{A97A0D43-A328-4B9C-8A81-239BFB689C1A}" presName="tx1" presStyleLbl="revTx" presStyleIdx="0" presStyleCnt="4"/>
      <dgm:spPr/>
    </dgm:pt>
    <dgm:pt modelId="{4FD3015D-20DC-47CF-A5D7-1E916E1C9934}" type="pres">
      <dgm:prSet presAssocID="{A97A0D43-A328-4B9C-8A81-239BFB689C1A}" presName="vert1" presStyleCnt="0"/>
      <dgm:spPr/>
    </dgm:pt>
    <dgm:pt modelId="{80A9CD40-F217-4F3C-A808-E17FA8085BA1}" type="pres">
      <dgm:prSet presAssocID="{52BF7AD3-484C-477D-A05C-4FA76FA48D52}" presName="thickLine" presStyleLbl="alignNode1" presStyleIdx="1" presStyleCnt="4"/>
      <dgm:spPr/>
    </dgm:pt>
    <dgm:pt modelId="{2F48D951-C944-4B80-ACDB-DAF1E8BC224E}" type="pres">
      <dgm:prSet presAssocID="{52BF7AD3-484C-477D-A05C-4FA76FA48D52}" presName="horz1" presStyleCnt="0"/>
      <dgm:spPr/>
    </dgm:pt>
    <dgm:pt modelId="{A32816DB-BE50-4D92-89C2-0CFDA8CD6AA4}" type="pres">
      <dgm:prSet presAssocID="{52BF7AD3-484C-477D-A05C-4FA76FA48D52}" presName="tx1" presStyleLbl="revTx" presStyleIdx="1" presStyleCnt="4"/>
      <dgm:spPr/>
    </dgm:pt>
    <dgm:pt modelId="{CA0E7D7D-A7A9-4D07-8EE3-4BD6164136CA}" type="pres">
      <dgm:prSet presAssocID="{52BF7AD3-484C-477D-A05C-4FA76FA48D52}" presName="vert1" presStyleCnt="0"/>
      <dgm:spPr/>
    </dgm:pt>
    <dgm:pt modelId="{D575E0AE-928E-446A-9997-AC4C34E80CCD}" type="pres">
      <dgm:prSet presAssocID="{93327CBF-EA60-431F-820A-93B09DFC154E}" presName="thickLine" presStyleLbl="alignNode1" presStyleIdx="2" presStyleCnt="4"/>
      <dgm:spPr/>
    </dgm:pt>
    <dgm:pt modelId="{34ADF1C0-63D0-48C2-A52F-5ADBDC650427}" type="pres">
      <dgm:prSet presAssocID="{93327CBF-EA60-431F-820A-93B09DFC154E}" presName="horz1" presStyleCnt="0"/>
      <dgm:spPr/>
    </dgm:pt>
    <dgm:pt modelId="{477A2834-2D9C-412F-857F-34F9E99B2939}" type="pres">
      <dgm:prSet presAssocID="{93327CBF-EA60-431F-820A-93B09DFC154E}" presName="tx1" presStyleLbl="revTx" presStyleIdx="2" presStyleCnt="4"/>
      <dgm:spPr/>
    </dgm:pt>
    <dgm:pt modelId="{4032ABC1-534F-4EEA-BBD2-AAAB4B077ED0}" type="pres">
      <dgm:prSet presAssocID="{93327CBF-EA60-431F-820A-93B09DFC154E}" presName="vert1" presStyleCnt="0"/>
      <dgm:spPr/>
    </dgm:pt>
    <dgm:pt modelId="{C517A64A-08F1-48AE-A793-35964AAD2EA6}" type="pres">
      <dgm:prSet presAssocID="{4B7C2663-06CB-4198-BA09-55E2A73407BB}" presName="thickLine" presStyleLbl="alignNode1" presStyleIdx="3" presStyleCnt="4"/>
      <dgm:spPr/>
    </dgm:pt>
    <dgm:pt modelId="{2B482D7D-AEFD-4E6D-BBD7-C3F9E9908D3B}" type="pres">
      <dgm:prSet presAssocID="{4B7C2663-06CB-4198-BA09-55E2A73407BB}" presName="horz1" presStyleCnt="0"/>
      <dgm:spPr/>
    </dgm:pt>
    <dgm:pt modelId="{DAF619B0-FDEB-4E4F-ABFD-96622A8DAFA5}" type="pres">
      <dgm:prSet presAssocID="{4B7C2663-06CB-4198-BA09-55E2A73407BB}" presName="tx1" presStyleLbl="revTx" presStyleIdx="3" presStyleCnt="4"/>
      <dgm:spPr/>
    </dgm:pt>
    <dgm:pt modelId="{44D28355-F06B-4063-A1DB-6D2F047C4DE7}" type="pres">
      <dgm:prSet presAssocID="{4B7C2663-06CB-4198-BA09-55E2A73407BB}" presName="vert1" presStyleCnt="0"/>
      <dgm:spPr/>
    </dgm:pt>
  </dgm:ptLst>
  <dgm:cxnLst>
    <dgm:cxn modelId="{6F0BDC13-11DF-438D-8321-D078326E031D}" srcId="{63842654-46DE-4D4F-ADAB-0F71A280E63F}" destId="{52BF7AD3-484C-477D-A05C-4FA76FA48D52}" srcOrd="1" destOrd="0" parTransId="{A4B84CA9-EB14-4CA8-888C-78CB9B8E50EF}" sibTransId="{1E68A0C4-114A-4DF1-A029-507B1DCF8DED}"/>
    <dgm:cxn modelId="{18873872-C416-43AF-A75D-060A554827B0}" type="presOf" srcId="{52BF7AD3-484C-477D-A05C-4FA76FA48D52}" destId="{A32816DB-BE50-4D92-89C2-0CFDA8CD6AA4}" srcOrd="0" destOrd="0" presId="urn:microsoft.com/office/officeart/2008/layout/LinedList"/>
    <dgm:cxn modelId="{C5E9FA80-F3D2-4A2A-A1DA-29C60CAAC1B5}" type="presOf" srcId="{63842654-46DE-4D4F-ADAB-0F71A280E63F}" destId="{373774A2-2A34-497E-9676-31148AC88A64}" srcOrd="0" destOrd="0" presId="urn:microsoft.com/office/officeart/2008/layout/LinedList"/>
    <dgm:cxn modelId="{EC116E83-A7C4-469D-BE52-2EC120AFC52E}" srcId="{63842654-46DE-4D4F-ADAB-0F71A280E63F}" destId="{A97A0D43-A328-4B9C-8A81-239BFB689C1A}" srcOrd="0" destOrd="0" parTransId="{82DEF67D-57CF-42D9-AAD0-9BA71B18577B}" sibTransId="{2A43F2B9-CC6A-4CA3-96B4-A863DFA13BBD}"/>
    <dgm:cxn modelId="{EF89FE96-5E40-4EE9-B288-EB7D336A3298}" type="presOf" srcId="{93327CBF-EA60-431F-820A-93B09DFC154E}" destId="{477A2834-2D9C-412F-857F-34F9E99B2939}" srcOrd="0" destOrd="0" presId="urn:microsoft.com/office/officeart/2008/layout/LinedList"/>
    <dgm:cxn modelId="{2D1A0FAC-C332-4AE4-98F5-DFA324583F02}" type="presOf" srcId="{A97A0D43-A328-4B9C-8A81-239BFB689C1A}" destId="{F4C7FB6C-BF64-4672-8E8F-BE40AFE7EE7A}" srcOrd="0" destOrd="0" presId="urn:microsoft.com/office/officeart/2008/layout/LinedList"/>
    <dgm:cxn modelId="{FE8CE1B2-D37D-4352-BC68-7A8514E7706B}" srcId="{63842654-46DE-4D4F-ADAB-0F71A280E63F}" destId="{93327CBF-EA60-431F-820A-93B09DFC154E}" srcOrd="2" destOrd="0" parTransId="{C3BD9217-C340-40A3-B60D-F15FB6D52ADC}" sibTransId="{2DE7B05D-812B-47A3-B90F-6B71A2A28360}"/>
    <dgm:cxn modelId="{F76752C4-ED68-4270-A417-AB6A55FFC6E4}" type="presOf" srcId="{4B7C2663-06CB-4198-BA09-55E2A73407BB}" destId="{DAF619B0-FDEB-4E4F-ABFD-96622A8DAFA5}" srcOrd="0" destOrd="0" presId="urn:microsoft.com/office/officeart/2008/layout/LinedList"/>
    <dgm:cxn modelId="{BB507CE6-59FB-43AD-956A-3ED8108A0092}" srcId="{63842654-46DE-4D4F-ADAB-0F71A280E63F}" destId="{4B7C2663-06CB-4198-BA09-55E2A73407BB}" srcOrd="3" destOrd="0" parTransId="{855E149F-21F4-4053-8BC6-1A44994D19BC}" sibTransId="{333E6D70-49C8-4DFE-859A-D4470C27CFED}"/>
    <dgm:cxn modelId="{4443B588-F8F7-4B87-96FD-7683111B003B}" type="presParOf" srcId="{373774A2-2A34-497E-9676-31148AC88A64}" destId="{90295EE5-FB16-4DB5-ADD5-04AEF98F2690}" srcOrd="0" destOrd="0" presId="urn:microsoft.com/office/officeart/2008/layout/LinedList"/>
    <dgm:cxn modelId="{E6F4BC56-EC65-4C84-B6A8-005A7ADC7BE2}" type="presParOf" srcId="{373774A2-2A34-497E-9676-31148AC88A64}" destId="{B7092FB9-1F90-492D-A279-AE0EC31D61DF}" srcOrd="1" destOrd="0" presId="urn:microsoft.com/office/officeart/2008/layout/LinedList"/>
    <dgm:cxn modelId="{A7D52FF9-4DB0-44C9-9EF7-9DA596E082C5}" type="presParOf" srcId="{B7092FB9-1F90-492D-A279-AE0EC31D61DF}" destId="{F4C7FB6C-BF64-4672-8E8F-BE40AFE7EE7A}" srcOrd="0" destOrd="0" presId="urn:microsoft.com/office/officeart/2008/layout/LinedList"/>
    <dgm:cxn modelId="{72201484-0447-4DFA-AE49-8B24F53CBFE5}" type="presParOf" srcId="{B7092FB9-1F90-492D-A279-AE0EC31D61DF}" destId="{4FD3015D-20DC-47CF-A5D7-1E916E1C9934}" srcOrd="1" destOrd="0" presId="urn:microsoft.com/office/officeart/2008/layout/LinedList"/>
    <dgm:cxn modelId="{9D20A54F-BF3C-40C3-8B97-81EEB904734F}" type="presParOf" srcId="{373774A2-2A34-497E-9676-31148AC88A64}" destId="{80A9CD40-F217-4F3C-A808-E17FA8085BA1}" srcOrd="2" destOrd="0" presId="urn:microsoft.com/office/officeart/2008/layout/LinedList"/>
    <dgm:cxn modelId="{7391DF74-146C-4DB7-89AA-3195FB81C6A8}" type="presParOf" srcId="{373774A2-2A34-497E-9676-31148AC88A64}" destId="{2F48D951-C944-4B80-ACDB-DAF1E8BC224E}" srcOrd="3" destOrd="0" presId="urn:microsoft.com/office/officeart/2008/layout/LinedList"/>
    <dgm:cxn modelId="{50ED7D11-9CC8-4827-9DF9-E114A54451B7}" type="presParOf" srcId="{2F48D951-C944-4B80-ACDB-DAF1E8BC224E}" destId="{A32816DB-BE50-4D92-89C2-0CFDA8CD6AA4}" srcOrd="0" destOrd="0" presId="urn:microsoft.com/office/officeart/2008/layout/LinedList"/>
    <dgm:cxn modelId="{A8AF9EBF-28BE-4B0A-BDBC-C0F4C76DF1D0}" type="presParOf" srcId="{2F48D951-C944-4B80-ACDB-DAF1E8BC224E}" destId="{CA0E7D7D-A7A9-4D07-8EE3-4BD6164136CA}" srcOrd="1" destOrd="0" presId="urn:microsoft.com/office/officeart/2008/layout/LinedList"/>
    <dgm:cxn modelId="{B80FE99E-AAED-442A-9EB9-AB1DB7B114E4}" type="presParOf" srcId="{373774A2-2A34-497E-9676-31148AC88A64}" destId="{D575E0AE-928E-446A-9997-AC4C34E80CCD}" srcOrd="4" destOrd="0" presId="urn:microsoft.com/office/officeart/2008/layout/LinedList"/>
    <dgm:cxn modelId="{BA4B8782-071E-4FBE-965B-2B71755479A0}" type="presParOf" srcId="{373774A2-2A34-497E-9676-31148AC88A64}" destId="{34ADF1C0-63D0-48C2-A52F-5ADBDC650427}" srcOrd="5" destOrd="0" presId="urn:microsoft.com/office/officeart/2008/layout/LinedList"/>
    <dgm:cxn modelId="{FDE42D1F-4105-4869-AEEC-FF6E0364357C}" type="presParOf" srcId="{34ADF1C0-63D0-48C2-A52F-5ADBDC650427}" destId="{477A2834-2D9C-412F-857F-34F9E99B2939}" srcOrd="0" destOrd="0" presId="urn:microsoft.com/office/officeart/2008/layout/LinedList"/>
    <dgm:cxn modelId="{4A75BC6E-0475-45EE-A285-C0757A5545DA}" type="presParOf" srcId="{34ADF1C0-63D0-48C2-A52F-5ADBDC650427}" destId="{4032ABC1-534F-4EEA-BBD2-AAAB4B077ED0}" srcOrd="1" destOrd="0" presId="urn:microsoft.com/office/officeart/2008/layout/LinedList"/>
    <dgm:cxn modelId="{7B40B51D-0000-438E-91A2-4EC7768B3664}" type="presParOf" srcId="{373774A2-2A34-497E-9676-31148AC88A64}" destId="{C517A64A-08F1-48AE-A793-35964AAD2EA6}" srcOrd="6" destOrd="0" presId="urn:microsoft.com/office/officeart/2008/layout/LinedList"/>
    <dgm:cxn modelId="{E61D0579-9C64-493B-82A2-33283E598F71}" type="presParOf" srcId="{373774A2-2A34-497E-9676-31148AC88A64}" destId="{2B482D7D-AEFD-4E6D-BBD7-C3F9E9908D3B}" srcOrd="7" destOrd="0" presId="urn:microsoft.com/office/officeart/2008/layout/LinedList"/>
    <dgm:cxn modelId="{F04ADD2B-6C38-4615-997A-1E6975141462}" type="presParOf" srcId="{2B482D7D-AEFD-4E6D-BBD7-C3F9E9908D3B}" destId="{DAF619B0-FDEB-4E4F-ABFD-96622A8DAFA5}" srcOrd="0" destOrd="0" presId="urn:microsoft.com/office/officeart/2008/layout/LinedList"/>
    <dgm:cxn modelId="{BC97AEE3-31C7-4E2E-ADAC-F89E6D75A18D}" type="presParOf" srcId="{2B482D7D-AEFD-4E6D-BBD7-C3F9E9908D3B}" destId="{44D28355-F06B-4063-A1DB-6D2F047C4DE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4047F8-8E9A-43A2-BE07-B904EF250E3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4489EC4-A83F-4D84-A795-180EB537E483}">
      <dgm:prSet/>
      <dgm:spPr/>
      <dgm:t>
        <a:bodyPr/>
        <a:lstStyle/>
        <a:p>
          <a:r>
            <a:rPr lang="en-US"/>
            <a:t>Stampante non livellata</a:t>
          </a:r>
        </a:p>
      </dgm:t>
    </dgm:pt>
    <dgm:pt modelId="{8EB13C99-8773-4709-9178-A41716729D2F}" type="parTrans" cxnId="{6C480350-29A9-403D-9BD5-88F1C532D46F}">
      <dgm:prSet/>
      <dgm:spPr/>
      <dgm:t>
        <a:bodyPr/>
        <a:lstStyle/>
        <a:p>
          <a:endParaRPr lang="en-US"/>
        </a:p>
      </dgm:t>
    </dgm:pt>
    <dgm:pt modelId="{359A5C40-CD6B-42EF-A0B3-AC9599D01738}" type="sibTrans" cxnId="{6C480350-29A9-403D-9BD5-88F1C532D46F}">
      <dgm:prSet/>
      <dgm:spPr/>
      <dgm:t>
        <a:bodyPr/>
        <a:lstStyle/>
        <a:p>
          <a:endParaRPr lang="en-US"/>
        </a:p>
      </dgm:t>
    </dgm:pt>
    <dgm:pt modelId="{7A5F0BBA-9497-42BC-8079-CFB76612688C}">
      <dgm:prSet/>
      <dgm:spPr/>
      <dgm:t>
        <a:bodyPr/>
        <a:lstStyle/>
        <a:p>
          <a:r>
            <a:rPr lang="en-US"/>
            <a:t>Fine/rottura filamento</a:t>
          </a:r>
        </a:p>
      </dgm:t>
    </dgm:pt>
    <dgm:pt modelId="{72BDEC30-9AE3-4223-AD90-C6775AC90684}" type="parTrans" cxnId="{DB967A6C-1BF3-4DD4-80F6-CA329F69A22B}">
      <dgm:prSet/>
      <dgm:spPr/>
      <dgm:t>
        <a:bodyPr/>
        <a:lstStyle/>
        <a:p>
          <a:endParaRPr lang="en-US"/>
        </a:p>
      </dgm:t>
    </dgm:pt>
    <dgm:pt modelId="{D9920CD5-24C6-4205-A368-231DCB2D6859}" type="sibTrans" cxnId="{DB967A6C-1BF3-4DD4-80F6-CA329F69A22B}">
      <dgm:prSet/>
      <dgm:spPr/>
      <dgm:t>
        <a:bodyPr/>
        <a:lstStyle/>
        <a:p>
          <a:endParaRPr lang="en-US"/>
        </a:p>
      </dgm:t>
    </dgm:pt>
    <dgm:pt modelId="{54F979BE-7A15-416E-9B5F-2671FB5936B2}">
      <dgm:prSet/>
      <dgm:spPr/>
      <dgm:t>
        <a:bodyPr/>
        <a:lstStyle/>
        <a:p>
          <a:r>
            <a:rPr lang="en-US"/>
            <a:t>Nozzle Occlusion</a:t>
          </a:r>
        </a:p>
      </dgm:t>
    </dgm:pt>
    <dgm:pt modelId="{5F3BF62A-A58E-42D5-B3FD-9D7F36F406F8}" type="parTrans" cxnId="{47DA9934-AA37-4D7B-9B4F-D125F4EDE3F0}">
      <dgm:prSet/>
      <dgm:spPr/>
      <dgm:t>
        <a:bodyPr/>
        <a:lstStyle/>
        <a:p>
          <a:endParaRPr lang="en-US"/>
        </a:p>
      </dgm:t>
    </dgm:pt>
    <dgm:pt modelId="{4622CD2B-8E63-4E1A-A512-E10AE637AAF3}" type="sibTrans" cxnId="{47DA9934-AA37-4D7B-9B4F-D125F4EDE3F0}">
      <dgm:prSet/>
      <dgm:spPr/>
      <dgm:t>
        <a:bodyPr/>
        <a:lstStyle/>
        <a:p>
          <a:endParaRPr lang="en-US"/>
        </a:p>
      </dgm:t>
    </dgm:pt>
    <dgm:pt modelId="{3B635270-6F1E-49FF-ACC0-7B2368135515}" type="pres">
      <dgm:prSet presAssocID="{B04047F8-8E9A-43A2-BE07-B904EF250E33}" presName="linear" presStyleCnt="0">
        <dgm:presLayoutVars>
          <dgm:animLvl val="lvl"/>
          <dgm:resizeHandles val="exact"/>
        </dgm:presLayoutVars>
      </dgm:prSet>
      <dgm:spPr/>
    </dgm:pt>
    <dgm:pt modelId="{F8E4D05F-1E87-4CA5-98A5-878CF89989EF}" type="pres">
      <dgm:prSet presAssocID="{54489EC4-A83F-4D84-A795-180EB537E483}" presName="parentText" presStyleLbl="node1" presStyleIdx="0" presStyleCnt="3">
        <dgm:presLayoutVars>
          <dgm:chMax val="0"/>
          <dgm:bulletEnabled val="1"/>
        </dgm:presLayoutVars>
      </dgm:prSet>
      <dgm:spPr/>
    </dgm:pt>
    <dgm:pt modelId="{956F5D62-F0D9-4322-91D6-148A074B4F38}" type="pres">
      <dgm:prSet presAssocID="{359A5C40-CD6B-42EF-A0B3-AC9599D01738}" presName="spacer" presStyleCnt="0"/>
      <dgm:spPr/>
    </dgm:pt>
    <dgm:pt modelId="{A38B12CE-A8CE-46E8-B88A-8BC2D2F5AFFE}" type="pres">
      <dgm:prSet presAssocID="{7A5F0BBA-9497-42BC-8079-CFB76612688C}" presName="parentText" presStyleLbl="node1" presStyleIdx="1" presStyleCnt="3">
        <dgm:presLayoutVars>
          <dgm:chMax val="0"/>
          <dgm:bulletEnabled val="1"/>
        </dgm:presLayoutVars>
      </dgm:prSet>
      <dgm:spPr/>
    </dgm:pt>
    <dgm:pt modelId="{1DDA6701-299E-4A7F-A5DA-16C10C628605}" type="pres">
      <dgm:prSet presAssocID="{D9920CD5-24C6-4205-A368-231DCB2D6859}" presName="spacer" presStyleCnt="0"/>
      <dgm:spPr/>
    </dgm:pt>
    <dgm:pt modelId="{CB47FD69-A039-4A94-B0C1-52D24352F6B0}" type="pres">
      <dgm:prSet presAssocID="{54F979BE-7A15-416E-9B5F-2671FB5936B2}" presName="parentText" presStyleLbl="node1" presStyleIdx="2" presStyleCnt="3">
        <dgm:presLayoutVars>
          <dgm:chMax val="0"/>
          <dgm:bulletEnabled val="1"/>
        </dgm:presLayoutVars>
      </dgm:prSet>
      <dgm:spPr/>
    </dgm:pt>
  </dgm:ptLst>
  <dgm:cxnLst>
    <dgm:cxn modelId="{17EE3B1F-1E7E-49EE-8899-C31C932655F8}" type="presOf" srcId="{7A5F0BBA-9497-42BC-8079-CFB76612688C}" destId="{A38B12CE-A8CE-46E8-B88A-8BC2D2F5AFFE}" srcOrd="0" destOrd="0" presId="urn:microsoft.com/office/officeart/2005/8/layout/vList2"/>
    <dgm:cxn modelId="{47DA9934-AA37-4D7B-9B4F-D125F4EDE3F0}" srcId="{B04047F8-8E9A-43A2-BE07-B904EF250E33}" destId="{54F979BE-7A15-416E-9B5F-2671FB5936B2}" srcOrd="2" destOrd="0" parTransId="{5F3BF62A-A58E-42D5-B3FD-9D7F36F406F8}" sibTransId="{4622CD2B-8E63-4E1A-A512-E10AE637AAF3}"/>
    <dgm:cxn modelId="{7EA86035-2FA0-44B6-9025-FCF0C0BAEB30}" type="presOf" srcId="{54489EC4-A83F-4D84-A795-180EB537E483}" destId="{F8E4D05F-1E87-4CA5-98A5-878CF89989EF}" srcOrd="0" destOrd="0" presId="urn:microsoft.com/office/officeart/2005/8/layout/vList2"/>
    <dgm:cxn modelId="{24756536-98C9-4B2F-A575-34E3AD89DCE2}" type="presOf" srcId="{54F979BE-7A15-416E-9B5F-2671FB5936B2}" destId="{CB47FD69-A039-4A94-B0C1-52D24352F6B0}" srcOrd="0" destOrd="0" presId="urn:microsoft.com/office/officeart/2005/8/layout/vList2"/>
    <dgm:cxn modelId="{DB967A6C-1BF3-4DD4-80F6-CA329F69A22B}" srcId="{B04047F8-8E9A-43A2-BE07-B904EF250E33}" destId="{7A5F0BBA-9497-42BC-8079-CFB76612688C}" srcOrd="1" destOrd="0" parTransId="{72BDEC30-9AE3-4223-AD90-C6775AC90684}" sibTransId="{D9920CD5-24C6-4205-A368-231DCB2D6859}"/>
    <dgm:cxn modelId="{6C480350-29A9-403D-9BD5-88F1C532D46F}" srcId="{B04047F8-8E9A-43A2-BE07-B904EF250E33}" destId="{54489EC4-A83F-4D84-A795-180EB537E483}" srcOrd="0" destOrd="0" parTransId="{8EB13C99-8773-4709-9178-A41716729D2F}" sibTransId="{359A5C40-CD6B-42EF-A0B3-AC9599D01738}"/>
    <dgm:cxn modelId="{A2D963EB-5547-40EC-BD6E-69FA4C63C2D9}" type="presOf" srcId="{B04047F8-8E9A-43A2-BE07-B904EF250E33}" destId="{3B635270-6F1E-49FF-ACC0-7B2368135515}" srcOrd="0" destOrd="0" presId="urn:microsoft.com/office/officeart/2005/8/layout/vList2"/>
    <dgm:cxn modelId="{9C388170-1369-4433-BE44-5B222946B921}" type="presParOf" srcId="{3B635270-6F1E-49FF-ACC0-7B2368135515}" destId="{F8E4D05F-1E87-4CA5-98A5-878CF89989EF}" srcOrd="0" destOrd="0" presId="urn:microsoft.com/office/officeart/2005/8/layout/vList2"/>
    <dgm:cxn modelId="{A81AA13E-13C4-4F73-9EF5-C6B8C75A554E}" type="presParOf" srcId="{3B635270-6F1E-49FF-ACC0-7B2368135515}" destId="{956F5D62-F0D9-4322-91D6-148A074B4F38}" srcOrd="1" destOrd="0" presId="urn:microsoft.com/office/officeart/2005/8/layout/vList2"/>
    <dgm:cxn modelId="{26C310C3-AE1D-404B-BE4D-E89B83C6E57A}" type="presParOf" srcId="{3B635270-6F1E-49FF-ACC0-7B2368135515}" destId="{A38B12CE-A8CE-46E8-B88A-8BC2D2F5AFFE}" srcOrd="2" destOrd="0" presId="urn:microsoft.com/office/officeart/2005/8/layout/vList2"/>
    <dgm:cxn modelId="{3D568543-F66C-421B-9214-C04929C0446D}" type="presParOf" srcId="{3B635270-6F1E-49FF-ACC0-7B2368135515}" destId="{1DDA6701-299E-4A7F-A5DA-16C10C628605}" srcOrd="3" destOrd="0" presId="urn:microsoft.com/office/officeart/2005/8/layout/vList2"/>
    <dgm:cxn modelId="{577E2EEE-AFC2-4EBE-8D9D-B07B025EAA52}" type="presParOf" srcId="{3B635270-6F1E-49FF-ACC0-7B2368135515}" destId="{CB47FD69-A039-4A94-B0C1-52D24352F6B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487B8C-72C1-4889-8AE2-666B33F56B2A}">
      <dsp:nvSpPr>
        <dsp:cNvPr id="0" name=""/>
        <dsp:cNvSpPr/>
      </dsp:nvSpPr>
      <dsp:spPr>
        <a:xfrm>
          <a:off x="0" y="561450"/>
          <a:ext cx="6900512" cy="5796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A2B25C-E93F-4F76-8D10-80D372E440DE}">
      <dsp:nvSpPr>
        <dsp:cNvPr id="0" name=""/>
        <dsp:cNvSpPr/>
      </dsp:nvSpPr>
      <dsp:spPr>
        <a:xfrm>
          <a:off x="345025" y="221970"/>
          <a:ext cx="4830358" cy="678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a:t>Livellamento</a:t>
          </a:r>
        </a:p>
      </dsp:txBody>
      <dsp:txXfrm>
        <a:off x="378169" y="255114"/>
        <a:ext cx="4764070" cy="612672"/>
      </dsp:txXfrm>
    </dsp:sp>
    <dsp:sp modelId="{3B7F79CC-A2CC-42CC-A246-4CB9A1AEEE1C}">
      <dsp:nvSpPr>
        <dsp:cNvPr id="0" name=""/>
        <dsp:cNvSpPr/>
      </dsp:nvSpPr>
      <dsp:spPr>
        <a:xfrm>
          <a:off x="0" y="1604730"/>
          <a:ext cx="6900512" cy="579600"/>
        </a:xfrm>
        <a:prstGeom prst="rect">
          <a:avLst/>
        </a:prstGeom>
        <a:solidFill>
          <a:schemeClr val="lt1">
            <a:alpha val="90000"/>
            <a:hueOff val="0"/>
            <a:satOff val="0"/>
            <a:lumOff val="0"/>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6FE012-5ED4-4A55-BABE-31683308708A}">
      <dsp:nvSpPr>
        <dsp:cNvPr id="0" name=""/>
        <dsp:cNvSpPr/>
      </dsp:nvSpPr>
      <dsp:spPr>
        <a:xfrm>
          <a:off x="345025" y="1265250"/>
          <a:ext cx="4830358" cy="678960"/>
        </a:xfrm>
        <a:prstGeom prst="round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a:t>Calibrazione assi</a:t>
          </a:r>
        </a:p>
      </dsp:txBody>
      <dsp:txXfrm>
        <a:off x="378169" y="1298394"/>
        <a:ext cx="4764070" cy="612672"/>
      </dsp:txXfrm>
    </dsp:sp>
    <dsp:sp modelId="{881E93A2-A8CB-4A66-9841-98635DFE3024}">
      <dsp:nvSpPr>
        <dsp:cNvPr id="0" name=""/>
        <dsp:cNvSpPr/>
      </dsp:nvSpPr>
      <dsp:spPr>
        <a:xfrm>
          <a:off x="0" y="2648010"/>
          <a:ext cx="6900512" cy="579600"/>
        </a:xfrm>
        <a:prstGeom prst="rect">
          <a:avLst/>
        </a:prstGeom>
        <a:solidFill>
          <a:schemeClr val="lt1">
            <a:alpha val="90000"/>
            <a:hueOff val="0"/>
            <a:satOff val="0"/>
            <a:lumOff val="0"/>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D6E56A-88AB-4CF8-A202-B52362387C83}">
      <dsp:nvSpPr>
        <dsp:cNvPr id="0" name=""/>
        <dsp:cNvSpPr/>
      </dsp:nvSpPr>
      <dsp:spPr>
        <a:xfrm>
          <a:off x="345025" y="2308530"/>
          <a:ext cx="4830358" cy="67896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a:t>Installazione e collegamento al pc</a:t>
          </a:r>
        </a:p>
      </dsp:txBody>
      <dsp:txXfrm>
        <a:off x="378169" y="2341674"/>
        <a:ext cx="4764070" cy="612672"/>
      </dsp:txXfrm>
    </dsp:sp>
    <dsp:sp modelId="{B0812F3C-3E2C-4D69-B357-A08768D03951}">
      <dsp:nvSpPr>
        <dsp:cNvPr id="0" name=""/>
        <dsp:cNvSpPr/>
      </dsp:nvSpPr>
      <dsp:spPr>
        <a:xfrm>
          <a:off x="0" y="3691290"/>
          <a:ext cx="6900512" cy="579600"/>
        </a:xfrm>
        <a:prstGeom prst="rect">
          <a:avLst/>
        </a:prstGeom>
        <a:solidFill>
          <a:schemeClr val="lt1">
            <a:alpha val="90000"/>
            <a:hueOff val="0"/>
            <a:satOff val="0"/>
            <a:lumOff val="0"/>
            <a:alphaOff val="0"/>
          </a:schemeClr>
        </a:solidFill>
        <a:ln w="19050" cap="flat" cmpd="sng" algn="ctr">
          <a:solidFill>
            <a:schemeClr val="accent2">
              <a:hueOff val="4832710"/>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BE7CBD-89F0-405D-A8C3-A98808811594}">
      <dsp:nvSpPr>
        <dsp:cNvPr id="0" name=""/>
        <dsp:cNvSpPr/>
      </dsp:nvSpPr>
      <dsp:spPr>
        <a:xfrm>
          <a:off x="345025" y="3351810"/>
          <a:ext cx="4830358" cy="678960"/>
        </a:xfrm>
        <a:prstGeom prst="roundRect">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dirty="0"/>
            <a:t>Stampa di </a:t>
          </a:r>
          <a:r>
            <a:rPr lang="en-US" sz="2300" kern="1200" dirty="0" err="1"/>
            <a:t>prova</a:t>
          </a:r>
          <a:endParaRPr lang="en-US" sz="2300" kern="1200" dirty="0"/>
        </a:p>
      </dsp:txBody>
      <dsp:txXfrm>
        <a:off x="378169" y="3384954"/>
        <a:ext cx="4764070" cy="612672"/>
      </dsp:txXfrm>
    </dsp:sp>
    <dsp:sp modelId="{4E06A7D6-2AD5-489F-A541-2B837CD83CCD}">
      <dsp:nvSpPr>
        <dsp:cNvPr id="0" name=""/>
        <dsp:cNvSpPr/>
      </dsp:nvSpPr>
      <dsp:spPr>
        <a:xfrm>
          <a:off x="0" y="4734570"/>
          <a:ext cx="6900512" cy="579600"/>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4A63AB-40CB-489F-842A-331A442C2832}">
      <dsp:nvSpPr>
        <dsp:cNvPr id="0" name=""/>
        <dsp:cNvSpPr/>
      </dsp:nvSpPr>
      <dsp:spPr>
        <a:xfrm>
          <a:off x="345025" y="4395090"/>
          <a:ext cx="4830358" cy="67896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dirty="0" err="1"/>
            <a:t>Scelta</a:t>
          </a:r>
          <a:r>
            <a:rPr lang="en-US" sz="2300" kern="1200" dirty="0"/>
            <a:t> del </a:t>
          </a:r>
          <a:r>
            <a:rPr lang="en-US" sz="2300" kern="1200" dirty="0" err="1"/>
            <a:t>materiale</a:t>
          </a:r>
          <a:endParaRPr lang="en-US" sz="2300" kern="1200" dirty="0"/>
        </a:p>
      </dsp:txBody>
      <dsp:txXfrm>
        <a:off x="378169" y="4428234"/>
        <a:ext cx="4764070"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E3B6C-8BFB-474A-8963-669B7B93F8D4}">
      <dsp:nvSpPr>
        <dsp:cNvPr id="0" name=""/>
        <dsp:cNvSpPr/>
      </dsp:nvSpPr>
      <dsp:spPr>
        <a:xfrm>
          <a:off x="0" y="53645"/>
          <a:ext cx="5581003" cy="20685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a:t>Software progettazione</a:t>
          </a:r>
        </a:p>
      </dsp:txBody>
      <dsp:txXfrm>
        <a:off x="100979" y="154624"/>
        <a:ext cx="5379045" cy="1866602"/>
      </dsp:txXfrm>
    </dsp:sp>
    <dsp:sp modelId="{0EDC156A-590B-4C81-9B21-548EC9A76733}">
      <dsp:nvSpPr>
        <dsp:cNvPr id="0" name=""/>
        <dsp:cNvSpPr/>
      </dsp:nvSpPr>
      <dsp:spPr>
        <a:xfrm>
          <a:off x="0" y="2122205"/>
          <a:ext cx="5581003"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197" tIns="66040" rIns="369824" bIns="66040" numCol="1" spcCol="1270" anchor="t" anchorCtr="0">
          <a:noAutofit/>
        </a:bodyPr>
        <a:lstStyle/>
        <a:p>
          <a:pPr marL="285750" lvl="1" indent="-285750" algn="l" defTabSz="1822450">
            <a:lnSpc>
              <a:spcPct val="90000"/>
            </a:lnSpc>
            <a:spcBef>
              <a:spcPct val="0"/>
            </a:spcBef>
            <a:spcAft>
              <a:spcPct val="20000"/>
            </a:spcAft>
            <a:buChar char="•"/>
          </a:pPr>
          <a:r>
            <a:rPr lang="en-US" sz="4100" kern="1200"/>
            <a:t>Esportare il progetto</a:t>
          </a:r>
        </a:p>
      </dsp:txBody>
      <dsp:txXfrm>
        <a:off x="0" y="2122205"/>
        <a:ext cx="5581003" cy="861120"/>
      </dsp:txXfrm>
    </dsp:sp>
    <dsp:sp modelId="{C19B3DC9-BE84-482F-AB1F-CBC03C135755}">
      <dsp:nvSpPr>
        <dsp:cNvPr id="0" name=""/>
        <dsp:cNvSpPr/>
      </dsp:nvSpPr>
      <dsp:spPr>
        <a:xfrm>
          <a:off x="0" y="2983325"/>
          <a:ext cx="5581003" cy="206856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a:t>Software slicing</a:t>
          </a:r>
        </a:p>
      </dsp:txBody>
      <dsp:txXfrm>
        <a:off x="100979" y="3084304"/>
        <a:ext cx="5379045" cy="1866602"/>
      </dsp:txXfrm>
    </dsp:sp>
    <dsp:sp modelId="{501FD21D-4F74-40C1-BA74-8B90463B01EF}">
      <dsp:nvSpPr>
        <dsp:cNvPr id="0" name=""/>
        <dsp:cNvSpPr/>
      </dsp:nvSpPr>
      <dsp:spPr>
        <a:xfrm>
          <a:off x="0" y="5051885"/>
          <a:ext cx="5581003"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197" tIns="66040" rIns="369824" bIns="66040" numCol="1" spcCol="1270" anchor="t" anchorCtr="0">
          <a:noAutofit/>
        </a:bodyPr>
        <a:lstStyle/>
        <a:p>
          <a:pPr marL="285750" lvl="1" indent="-285750" algn="l" defTabSz="1822450">
            <a:lnSpc>
              <a:spcPct val="90000"/>
            </a:lnSpc>
            <a:spcBef>
              <a:spcPct val="0"/>
            </a:spcBef>
            <a:spcAft>
              <a:spcPct val="20000"/>
            </a:spcAft>
            <a:buChar char="•"/>
          </a:pPr>
          <a:r>
            <a:rPr lang="en-US" sz="4100" kern="1200" dirty="0"/>
            <a:t>Slice il </a:t>
          </a:r>
          <a:r>
            <a:rPr lang="en-US" sz="4100" kern="1200" dirty="0" err="1"/>
            <a:t>progetto</a:t>
          </a:r>
          <a:endParaRPr lang="en-US" sz="4100" kern="1200" dirty="0"/>
        </a:p>
      </dsp:txBody>
      <dsp:txXfrm>
        <a:off x="0" y="5051885"/>
        <a:ext cx="5581003" cy="861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A65533-D6A2-4883-8BD9-80271D18165D}">
      <dsp:nvSpPr>
        <dsp:cNvPr id="0" name=""/>
        <dsp:cNvSpPr/>
      </dsp:nvSpPr>
      <dsp:spPr>
        <a:xfrm>
          <a:off x="0" y="407910"/>
          <a:ext cx="6900512" cy="1975050"/>
        </a:xfrm>
        <a:prstGeom prst="rect">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58216" rIns="535556"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Aspettare che si raffreddi il piatto</a:t>
          </a:r>
        </a:p>
        <a:p>
          <a:pPr marL="228600" lvl="1" indent="-228600" algn="l" defTabSz="977900">
            <a:lnSpc>
              <a:spcPct val="90000"/>
            </a:lnSpc>
            <a:spcBef>
              <a:spcPct val="0"/>
            </a:spcBef>
            <a:spcAft>
              <a:spcPct val="15000"/>
            </a:spcAft>
            <a:buChar char="•"/>
          </a:pPr>
          <a:r>
            <a:rPr lang="en-US" sz="2200" kern="1200"/>
            <a:t>Smarmellare il piatto</a:t>
          </a:r>
        </a:p>
        <a:p>
          <a:pPr marL="228600" lvl="1" indent="-228600" algn="l" defTabSz="977900">
            <a:lnSpc>
              <a:spcPct val="90000"/>
            </a:lnSpc>
            <a:spcBef>
              <a:spcPct val="0"/>
            </a:spcBef>
            <a:spcAft>
              <a:spcPct val="15000"/>
            </a:spcAft>
            <a:buChar char="•"/>
          </a:pPr>
          <a:r>
            <a:rPr lang="en-US" sz="2200" kern="1200"/>
            <a:t>Eventualmente, raschiare con la paletta in plastica</a:t>
          </a:r>
        </a:p>
      </dsp:txBody>
      <dsp:txXfrm>
        <a:off x="0" y="407910"/>
        <a:ext cx="6900512" cy="1975050"/>
      </dsp:txXfrm>
    </dsp:sp>
    <dsp:sp modelId="{169AB473-5AC2-41FA-A604-4ECED50EAD84}">
      <dsp:nvSpPr>
        <dsp:cNvPr id="0" name=""/>
        <dsp:cNvSpPr/>
      </dsp:nvSpPr>
      <dsp:spPr>
        <a:xfrm>
          <a:off x="345025" y="83190"/>
          <a:ext cx="4830358" cy="64944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977900">
            <a:lnSpc>
              <a:spcPct val="90000"/>
            </a:lnSpc>
            <a:spcBef>
              <a:spcPct val="0"/>
            </a:spcBef>
            <a:spcAft>
              <a:spcPct val="35000"/>
            </a:spcAft>
            <a:buNone/>
          </a:pPr>
          <a:r>
            <a:rPr lang="en-US" sz="2200" kern="1200"/>
            <a:t>Rimozione della stampa</a:t>
          </a:r>
        </a:p>
      </dsp:txBody>
      <dsp:txXfrm>
        <a:off x="376728" y="114893"/>
        <a:ext cx="4766952" cy="586034"/>
      </dsp:txXfrm>
    </dsp:sp>
    <dsp:sp modelId="{7ED6F4C7-B8F2-4732-8A48-AC446BEC8C24}">
      <dsp:nvSpPr>
        <dsp:cNvPr id="0" name=""/>
        <dsp:cNvSpPr/>
      </dsp:nvSpPr>
      <dsp:spPr>
        <a:xfrm>
          <a:off x="0" y="2826480"/>
          <a:ext cx="6900512" cy="935550"/>
        </a:xfrm>
        <a:prstGeom prst="rect">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58216" rIns="535556"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Rimuovere eventuali rimasugli usando le pinze</a:t>
          </a:r>
        </a:p>
      </dsp:txBody>
      <dsp:txXfrm>
        <a:off x="0" y="2826480"/>
        <a:ext cx="6900512" cy="935550"/>
      </dsp:txXfrm>
    </dsp:sp>
    <dsp:sp modelId="{C01F0D2A-2897-473D-B647-19EFAE4E7825}">
      <dsp:nvSpPr>
        <dsp:cNvPr id="0" name=""/>
        <dsp:cNvSpPr/>
      </dsp:nvSpPr>
      <dsp:spPr>
        <a:xfrm>
          <a:off x="345025" y="2501760"/>
          <a:ext cx="4830358" cy="64944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977900">
            <a:lnSpc>
              <a:spcPct val="90000"/>
            </a:lnSpc>
            <a:spcBef>
              <a:spcPct val="0"/>
            </a:spcBef>
            <a:spcAft>
              <a:spcPct val="35000"/>
            </a:spcAft>
            <a:buNone/>
          </a:pPr>
          <a:r>
            <a:rPr lang="en-US" sz="2200" kern="1200"/>
            <a:t>Pulizia della stampa</a:t>
          </a:r>
        </a:p>
      </dsp:txBody>
      <dsp:txXfrm>
        <a:off x="376728" y="2533463"/>
        <a:ext cx="4766952" cy="586034"/>
      </dsp:txXfrm>
    </dsp:sp>
    <dsp:sp modelId="{1626932F-C657-4424-9EE0-55A312F02A7F}">
      <dsp:nvSpPr>
        <dsp:cNvPr id="0" name=""/>
        <dsp:cNvSpPr/>
      </dsp:nvSpPr>
      <dsp:spPr>
        <a:xfrm>
          <a:off x="0" y="4205550"/>
          <a:ext cx="6900512" cy="1247400"/>
        </a:xfrm>
        <a:prstGeom prst="rect">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58216" rIns="535556"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Rimuovere eventuali rimasugli all’interno della stampante</a:t>
          </a:r>
        </a:p>
      </dsp:txBody>
      <dsp:txXfrm>
        <a:off x="0" y="4205550"/>
        <a:ext cx="6900512" cy="1247400"/>
      </dsp:txXfrm>
    </dsp:sp>
    <dsp:sp modelId="{597CE64C-3231-4BC4-B861-CF16CA17065A}">
      <dsp:nvSpPr>
        <dsp:cNvPr id="0" name=""/>
        <dsp:cNvSpPr/>
      </dsp:nvSpPr>
      <dsp:spPr>
        <a:xfrm>
          <a:off x="345025" y="3880830"/>
          <a:ext cx="4830358" cy="64944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977900">
            <a:lnSpc>
              <a:spcPct val="90000"/>
            </a:lnSpc>
            <a:spcBef>
              <a:spcPct val="0"/>
            </a:spcBef>
            <a:spcAft>
              <a:spcPct val="35000"/>
            </a:spcAft>
            <a:buNone/>
          </a:pPr>
          <a:r>
            <a:rPr lang="en-US" sz="2200" kern="1200"/>
            <a:t>Pulizia della stampante</a:t>
          </a:r>
        </a:p>
      </dsp:txBody>
      <dsp:txXfrm>
        <a:off x="376728" y="3912533"/>
        <a:ext cx="4766952" cy="5860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5EE5-FB16-4DB5-ADD5-04AEF98F2690}">
      <dsp:nvSpPr>
        <dsp:cNvPr id="0" name=""/>
        <dsp:cNvSpPr/>
      </dsp:nvSpPr>
      <dsp:spPr>
        <a:xfrm>
          <a:off x="0" y="0"/>
          <a:ext cx="6900512" cy="0"/>
        </a:xfrm>
        <a:prstGeom prst="lin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C7FB6C-BF64-4672-8E8F-BE40AFE7EE7A}">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hlinkClick xmlns:r="http://schemas.openxmlformats.org/officeDocument/2006/relationships" r:id="rId1"/>
            </a:rPr>
            <a:t>https://www.simplify3d.com/resources/print-quality-troubleshooting/</a:t>
          </a:r>
          <a:endParaRPr lang="en-US" sz="2600" kern="1200" dirty="0"/>
        </a:p>
      </dsp:txBody>
      <dsp:txXfrm>
        <a:off x="0" y="0"/>
        <a:ext cx="6900512" cy="1384035"/>
      </dsp:txXfrm>
    </dsp:sp>
    <dsp:sp modelId="{80A9CD40-F217-4F3C-A808-E17FA8085BA1}">
      <dsp:nvSpPr>
        <dsp:cNvPr id="0" name=""/>
        <dsp:cNvSpPr/>
      </dsp:nvSpPr>
      <dsp:spPr>
        <a:xfrm>
          <a:off x="0" y="1384035"/>
          <a:ext cx="6900512" cy="0"/>
        </a:xfrm>
        <a:prstGeom prst="lin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816DB-BE50-4D92-89C2-0CFDA8CD6AA4}">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Temperatura ambientale costante</a:t>
          </a:r>
        </a:p>
      </dsp:txBody>
      <dsp:txXfrm>
        <a:off x="0" y="1384035"/>
        <a:ext cx="6900512" cy="1384035"/>
      </dsp:txXfrm>
    </dsp:sp>
    <dsp:sp modelId="{D575E0AE-928E-446A-9997-AC4C34E80CCD}">
      <dsp:nvSpPr>
        <dsp:cNvPr id="0" name=""/>
        <dsp:cNvSpPr/>
      </dsp:nvSpPr>
      <dsp:spPr>
        <a:xfrm>
          <a:off x="0" y="2768070"/>
          <a:ext cx="6900512" cy="0"/>
        </a:xfrm>
        <a:prstGeom prst="lin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7A2834-2D9C-412F-857F-34F9E99B2939}">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Temperatura stampante corretta </a:t>
          </a:r>
        </a:p>
      </dsp:txBody>
      <dsp:txXfrm>
        <a:off x="0" y="2768070"/>
        <a:ext cx="6900512" cy="1384035"/>
      </dsp:txXfrm>
    </dsp:sp>
    <dsp:sp modelId="{C517A64A-08F1-48AE-A793-35964AAD2EA6}">
      <dsp:nvSpPr>
        <dsp:cNvPr id="0" name=""/>
        <dsp:cNvSpPr/>
      </dsp:nvSpPr>
      <dsp:spPr>
        <a:xfrm>
          <a:off x="0" y="4152105"/>
          <a:ext cx="6900512" cy="0"/>
        </a:xfrm>
        <a:prstGeom prst="lin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619B0-FDEB-4E4F-ABFD-96622A8DAFA5}">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err="1"/>
            <a:t>Scelta</a:t>
          </a:r>
          <a:r>
            <a:rPr lang="en-US" sz="2600" kern="1200" dirty="0"/>
            <a:t> del </a:t>
          </a:r>
          <a:r>
            <a:rPr lang="en-US" sz="2600" kern="1200" dirty="0" err="1"/>
            <a:t>filamento</a:t>
          </a:r>
          <a:r>
            <a:rPr lang="en-US" sz="2600" kern="1200" dirty="0"/>
            <a:t> </a:t>
          </a:r>
          <a:r>
            <a:rPr lang="en-US" sz="2600" kern="1200" dirty="0" err="1"/>
            <a:t>corretto</a:t>
          </a:r>
          <a:endParaRPr lang="en-US" sz="2600" kern="1200" dirty="0"/>
        </a:p>
      </dsp:txBody>
      <dsp:txXfrm>
        <a:off x="0" y="4152105"/>
        <a:ext cx="6900512" cy="13840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4D05F-1E87-4CA5-98A5-878CF89989EF}">
      <dsp:nvSpPr>
        <dsp:cNvPr id="0" name=""/>
        <dsp:cNvSpPr/>
      </dsp:nvSpPr>
      <dsp:spPr>
        <a:xfrm>
          <a:off x="0" y="821055"/>
          <a:ext cx="6900512" cy="1203929"/>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kern="1200"/>
            <a:t>Stampante non livellata</a:t>
          </a:r>
        </a:p>
      </dsp:txBody>
      <dsp:txXfrm>
        <a:off x="58771" y="879826"/>
        <a:ext cx="6782970" cy="1086387"/>
      </dsp:txXfrm>
    </dsp:sp>
    <dsp:sp modelId="{A38B12CE-A8CE-46E8-B88A-8BC2D2F5AFFE}">
      <dsp:nvSpPr>
        <dsp:cNvPr id="0" name=""/>
        <dsp:cNvSpPr/>
      </dsp:nvSpPr>
      <dsp:spPr>
        <a:xfrm>
          <a:off x="0" y="2166105"/>
          <a:ext cx="6900512" cy="1203929"/>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kern="1200"/>
            <a:t>Fine/rottura filamento</a:t>
          </a:r>
        </a:p>
      </dsp:txBody>
      <dsp:txXfrm>
        <a:off x="58771" y="2224876"/>
        <a:ext cx="6782970" cy="1086387"/>
      </dsp:txXfrm>
    </dsp:sp>
    <dsp:sp modelId="{CB47FD69-A039-4A94-B0C1-52D24352F6B0}">
      <dsp:nvSpPr>
        <dsp:cNvPr id="0" name=""/>
        <dsp:cNvSpPr/>
      </dsp:nvSpPr>
      <dsp:spPr>
        <a:xfrm>
          <a:off x="0" y="3511155"/>
          <a:ext cx="6900512" cy="1203929"/>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kern="1200"/>
            <a:t>Nozzle Occlusion</a:t>
          </a:r>
        </a:p>
      </dsp:txBody>
      <dsp:txXfrm>
        <a:off x="58771" y="3569926"/>
        <a:ext cx="6782970" cy="108638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5760" units="cm"/>
          <inkml:channel name="Y" type="integer" max="2160" units="cm"/>
          <inkml:channel name="T" type="integer" max="2.14748E9" units="dev"/>
        </inkml:traceFormat>
        <inkml:channelProperties>
          <inkml:channelProperty channel="X" name="resolution" value="186.40776" units="1/cm"/>
          <inkml:channelProperty channel="Y" name="resolution" value="124.13793" units="1/cm"/>
          <inkml:channelProperty channel="T" name="resolution" value="1" units="1/dev"/>
        </inkml:channelProperties>
      </inkml:inkSource>
      <inkml:timestamp xml:id="ts0" timeString="2024-05-18T10:19:46.3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22551 6688 0,'54'0'187,"111"55"-171,-56-27-16,28 26 0,-27-26 16,54 54-16,-109-82 15,27 28-15,1-1 16,-29 0-16,1-27 16,-27 0-16,54 28 0,-55-28 15,28 0-15,27 0 16,-27 0-16,27 0 15,0 0-15,-27 0 16,-27 0-16,54 0 0,-55-28 16,1 28-16,-1-27 15,0 27 32,1 0-31,27 0-1,-1 0 1,-26-27 0,-1 27-16,55-28 0,-27 28 15,0 0 1,-55-27-16,82 27 0,-54 0 16,-1 0-16,28-28 15,-28 28-15,28 0 0,-28 0 16,1 0-16,-1 0 15,1 0-15,26 0 16,-26 0-16,-1 0 16,1 0-16,-1 0 15,28 0 17,-28 0-1,28 0 0,-28-27-31,28-1 16,-27 28-16,-1-27 15,0 27-15,1 0 16,-28-27 15,27 27-15,-27-28-1,28 28-15,-1 0 47,-27-27-15,-27-1 30,27 1-62,-28 0 0,1-1 16,-1 1-1,-26-1-15,-1 1 16,0 0-16,28 27 16,-56 0-16,29 0 0,-1 0 15,0 0-15,-27 0 16,27 0-16,0 0 15,-27 27-15,27 0 16,28-27-16,-1 0 0,1 0 16,0 28-16,-28-28 15,27 27-15,1-27 16,-28 0-16,0 0 16,28 0-16,0 0 0,-1 0 15,-27 0 1,28 0-16,-28 0 31,28 0-31,-1-27 16,1 27-16,0 0 0,-1 0 15,1 0-15,-1 0 16,1 0 0,0 0-16,-1 0 15,-27 0-15,28 0 16,0 0-1,-1 0 1,1 0-16,-1 0 16,1 0-16,0 0 0,-1 0 15,1 0 1,-1 0 0,1 0 15,27 27-31,-55 1 15,28-28 1,-1 27-16,-54-27 16,27 27-16,1 1 15,-1-28-15,27 0 16,-54 0-16,55 27 0,-1-27 16,1 0-16,0 0 31,-1 0 0,1 0-31,-1 0 31,-26 0-31,26 0 0,-27 0 0,1 28 16,26-28 0,1 0 15,-1 0 16,1 0-16,0 0 63,-1 0-63,1 0 16,-28-28-47,-27 28 15,54 0-15,-26 0 16,-1 0-16,27 0 16,1 0-16,0 0 0,-1 0 31,1 0-15,-1 0 30,28-27-30,0-1 15,0 1 16,0 0-16,0-1-31,0 1 16,28-1 0,-1 1-1,-27 0 17,0-1-1,28 28-31,-1-27 31,0 27-15,1 0 15,-1 0 0,1 0-15,-1 0-1,0 0 1,1 0-16,-1 0 16,1 0-16,-1-28 15,0 28 1,1-27-16,-1 27 0,28 0 16,-55-27-1,27 27-15,1 0 16,-1 0-16,28-28 15,-28 28-15,56-27 16,-29-1-16,1 1 0,27 27 16,1-28-16,-29 28 15,29-27-15,-56 27 16,0 0-16,28 0 16,0 0-16,-28 0 15,1 0 1,27 0-1,-28 0 1,28 0-16,-28 0 16,28 0-16,-55 27 15,27-27-15,56 0 16,-56 0-16,0 0 16,28 55-16,-27-55 15,26 0-15,-26 0 0,27 0 16,-28 28-1,28-28-15,-28 27 0,1-27 16,-1 0-16,28 0 16,-55 28-16,55-28 0,-28 27 15,0-27-15,1 0 16,-1 0-16,28 0 16,-55 27-16,27-27 15,28 0-15,-55 55 16,28-55-16,26 0 15,-26 0 1,-1 0-16,1 28 16,-1-28-16,28 0 15,0 27 1,-28-27-16,0 0 16,1 0-16,-1 0 15,1 0-15,-1 0 0,0 27 16,1-27-1,-1 0 1,1 28 0,-1-28-16,0 0 15,1 0 1,-1 0 15,28 0-15,-28 0-1,1 0 1,-1 0 0,1 0-1,-1 0 1,0 0 0,1 0-16,-1 0 31,1 0 0,-1 0 16,-54-28 78,-1 28-125,1 0 0,-1 0 16,-26-27-16,-1 27 15,0 0-15,-27 0 16,27 0-16,0 0 15,-82 0-15,82 0 16,-54 0-16,54 0 0,0 0 16,-27 27-16,27-27 15,28 0-15,-28 0 16,-27 0-16,54 0 16,1 0-16,0 0 15,-1 0-15,-27 28 0,1-28 16,26 0-16,1 0 15,-28 0-15,28 0 16,-28 0-16,27 0 16,-26 0-1,26 0 1,28-28-16,-27 28 16,-1 0-16,1 0 15,-28-27-15,28 27 16,-1 0-1,1 0-15,0 0 16,-1 0-16,1 0 16,-1 0-16,1 0 15,0 0 1,-1 0-16,1 0 16,-28 0-1,28 0-15,-1 0 0,-27 0 16,28 27-16,-28-27 15,0 28-15,28-28 16,0 27 0,-1-27-16,1 28 15,-1-28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805A9C-0644-4AAA-BCCA-783469B68EA2}" type="datetimeFigureOut">
              <a:rPr lang="en-US" smtClean="0"/>
              <a:t>6/2/2024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F73F53-6B9C-4DD6-B85D-6A128F517F75}" type="slidenum">
              <a:rPr lang="en-US" smtClean="0"/>
              <a:t>‹#›</a:t>
            </a:fld>
            <a:endParaRPr lang="en-US"/>
          </a:p>
        </p:txBody>
      </p:sp>
    </p:spTree>
    <p:extLst>
      <p:ext uri="{BB962C8B-B14F-4D97-AF65-F5344CB8AC3E}">
        <p14:creationId xmlns:p14="http://schemas.microsoft.com/office/powerpoint/2010/main" val="1737216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F73F53-6B9C-4DD6-B85D-6A128F517F75}" type="slidenum">
              <a:rPr lang="en-US" smtClean="0"/>
              <a:t>1</a:t>
            </a:fld>
            <a:endParaRPr lang="en-US"/>
          </a:p>
        </p:txBody>
      </p:sp>
    </p:spTree>
    <p:extLst>
      <p:ext uri="{BB962C8B-B14F-4D97-AF65-F5344CB8AC3E}">
        <p14:creationId xmlns:p14="http://schemas.microsoft.com/office/powerpoint/2010/main" val="4054789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https://all3dp.com/1/3d-printing-support-structures/</a:t>
            </a:r>
          </a:p>
        </p:txBody>
      </p:sp>
      <p:sp>
        <p:nvSpPr>
          <p:cNvPr id="4" name="Slide Number Placeholder 3"/>
          <p:cNvSpPr>
            <a:spLocks noGrp="1"/>
          </p:cNvSpPr>
          <p:nvPr>
            <p:ph type="sldNum" sz="quarter" idx="5"/>
          </p:nvPr>
        </p:nvSpPr>
        <p:spPr/>
        <p:txBody>
          <a:bodyPr/>
          <a:lstStyle/>
          <a:p>
            <a:fld id="{E4F73F53-6B9C-4DD6-B85D-6A128F517F75}" type="slidenum">
              <a:rPr lang="en-US" smtClean="0"/>
              <a:t>23</a:t>
            </a:fld>
            <a:endParaRPr lang="en-US"/>
          </a:p>
        </p:txBody>
      </p:sp>
    </p:spTree>
    <p:extLst>
      <p:ext uri="{BB962C8B-B14F-4D97-AF65-F5344CB8AC3E}">
        <p14:creationId xmlns:p14="http://schemas.microsoft.com/office/powerpoint/2010/main" val="652606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F73F53-6B9C-4DD6-B85D-6A128F517F75}" type="slidenum">
              <a:rPr lang="en-US" smtClean="0"/>
              <a:t>24</a:t>
            </a:fld>
            <a:endParaRPr lang="en-US"/>
          </a:p>
        </p:txBody>
      </p:sp>
    </p:spTree>
    <p:extLst>
      <p:ext uri="{BB962C8B-B14F-4D97-AF65-F5344CB8AC3E}">
        <p14:creationId xmlns:p14="http://schemas.microsoft.com/office/powerpoint/2010/main" val="513627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F73F53-6B9C-4DD6-B85D-6A128F517F75}" type="slidenum">
              <a:rPr lang="en-US" smtClean="0"/>
              <a:t>27</a:t>
            </a:fld>
            <a:endParaRPr lang="en-US"/>
          </a:p>
        </p:txBody>
      </p:sp>
    </p:spTree>
    <p:extLst>
      <p:ext uri="{BB962C8B-B14F-4D97-AF65-F5344CB8AC3E}">
        <p14:creationId xmlns:p14="http://schemas.microsoft.com/office/powerpoint/2010/main" val="1815626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https://formlabs.com/blog/fdm-vs-sla-compare-types-of-3d-printers/</a:t>
            </a:r>
          </a:p>
          <a:p>
            <a:endParaRPr lang="en-US" dirty="0"/>
          </a:p>
          <a:p>
            <a:r>
              <a:rPr lang="en-US" dirty="0"/>
              <a:t>https://all3dp.com/2/fused-deposition-modeling-fdm-3d-printing-simply-explained/</a:t>
            </a:r>
          </a:p>
        </p:txBody>
      </p:sp>
      <p:sp>
        <p:nvSpPr>
          <p:cNvPr id="4" name="Slide Number Placeholder 3"/>
          <p:cNvSpPr>
            <a:spLocks noGrp="1"/>
          </p:cNvSpPr>
          <p:nvPr>
            <p:ph type="sldNum" sz="quarter" idx="5"/>
          </p:nvPr>
        </p:nvSpPr>
        <p:spPr/>
        <p:txBody>
          <a:bodyPr/>
          <a:lstStyle/>
          <a:p>
            <a:fld id="{E4F73F53-6B9C-4DD6-B85D-6A128F517F75}" type="slidenum">
              <a:rPr lang="en-US" smtClean="0"/>
              <a:t>2</a:t>
            </a:fld>
            <a:endParaRPr lang="en-US"/>
          </a:p>
        </p:txBody>
      </p:sp>
    </p:spTree>
    <p:extLst>
      <p:ext uri="{BB962C8B-B14F-4D97-AF65-F5344CB8AC3E}">
        <p14:creationId xmlns:p14="http://schemas.microsoft.com/office/powerpoint/2010/main" val="112934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https://www.pcbway.com/rapid-prototyping/manufacture/?type=2&amp;reffercode=TOP</a:t>
            </a:r>
          </a:p>
        </p:txBody>
      </p:sp>
      <p:sp>
        <p:nvSpPr>
          <p:cNvPr id="4" name="Slide Number Placeholder 3"/>
          <p:cNvSpPr>
            <a:spLocks noGrp="1"/>
          </p:cNvSpPr>
          <p:nvPr>
            <p:ph type="sldNum" sz="quarter" idx="5"/>
          </p:nvPr>
        </p:nvSpPr>
        <p:spPr/>
        <p:txBody>
          <a:bodyPr/>
          <a:lstStyle/>
          <a:p>
            <a:fld id="{E4F73F53-6B9C-4DD6-B85D-6A128F517F75}" type="slidenum">
              <a:rPr lang="en-US" smtClean="0"/>
              <a:t>3</a:t>
            </a:fld>
            <a:endParaRPr lang="en-US"/>
          </a:p>
        </p:txBody>
      </p:sp>
    </p:spTree>
    <p:extLst>
      <p:ext uri="{BB962C8B-B14F-4D97-AF65-F5344CB8AC3E}">
        <p14:creationId xmlns:p14="http://schemas.microsoft.com/office/powerpoint/2010/main" val="3055629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https://www.centropiaggio.unipi.it/sites/default/files/course/material/2013-11-29%20-%20FDM.pdf</a:t>
            </a:r>
            <a:br>
              <a:rPr lang="en-US" dirty="0"/>
            </a:br>
            <a:r>
              <a:rPr lang="en-US" dirty="0"/>
              <a:t>https://reprap.org/wiki/RepRap</a:t>
            </a:r>
          </a:p>
        </p:txBody>
      </p:sp>
      <p:sp>
        <p:nvSpPr>
          <p:cNvPr id="4" name="Slide Number Placeholder 3"/>
          <p:cNvSpPr>
            <a:spLocks noGrp="1"/>
          </p:cNvSpPr>
          <p:nvPr>
            <p:ph type="sldNum" sz="quarter" idx="5"/>
          </p:nvPr>
        </p:nvSpPr>
        <p:spPr/>
        <p:txBody>
          <a:bodyPr/>
          <a:lstStyle/>
          <a:p>
            <a:fld id="{E4F73F53-6B9C-4DD6-B85D-6A128F517F75}" type="slidenum">
              <a:rPr lang="en-US" smtClean="0"/>
              <a:t>5</a:t>
            </a:fld>
            <a:endParaRPr lang="en-US"/>
          </a:p>
        </p:txBody>
      </p:sp>
    </p:spTree>
    <p:extLst>
      <p:ext uri="{BB962C8B-B14F-4D97-AF65-F5344CB8AC3E}">
        <p14:creationId xmlns:p14="http://schemas.microsoft.com/office/powerpoint/2010/main" val="2798903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https://www.blockscad3d.com/editor/</a:t>
            </a:r>
          </a:p>
          <a:p>
            <a:r>
              <a:rPr lang="en-US" dirty="0"/>
              <a:t>- https://doodle3d.com/</a:t>
            </a:r>
          </a:p>
          <a:p>
            <a:r>
              <a:rPr lang="en-US" dirty="0"/>
              <a:t>- https://www.tinkercad.com/dashboard</a:t>
            </a:r>
          </a:p>
          <a:p>
            <a:r>
              <a:rPr lang="en-US" dirty="0"/>
              <a:t>- https://www.autodesk.com/products/fusion-360/personal</a:t>
            </a:r>
          </a:p>
          <a:p>
            <a:r>
              <a:rPr lang="en-US" dirty="0"/>
              <a:t>- </a:t>
            </a:r>
            <a:r>
              <a:rPr lang="en-US" baseline="0" dirty="0"/>
              <a:t>https://www.onshape.com</a:t>
            </a:r>
          </a:p>
        </p:txBody>
      </p:sp>
      <p:sp>
        <p:nvSpPr>
          <p:cNvPr id="4" name="Slide Number Placeholder 3"/>
          <p:cNvSpPr>
            <a:spLocks noGrp="1"/>
          </p:cNvSpPr>
          <p:nvPr>
            <p:ph type="sldNum" sz="quarter" idx="5"/>
          </p:nvPr>
        </p:nvSpPr>
        <p:spPr/>
        <p:txBody>
          <a:bodyPr/>
          <a:lstStyle/>
          <a:p>
            <a:fld id="{E4F73F53-6B9C-4DD6-B85D-6A128F517F75}" type="slidenum">
              <a:rPr lang="en-US" smtClean="0"/>
              <a:t>9</a:t>
            </a:fld>
            <a:endParaRPr lang="en-US"/>
          </a:p>
        </p:txBody>
      </p:sp>
    </p:spTree>
    <p:extLst>
      <p:ext uri="{BB962C8B-B14F-4D97-AF65-F5344CB8AC3E}">
        <p14:creationId xmlns:p14="http://schemas.microsoft.com/office/powerpoint/2010/main" val="974904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F73F53-6B9C-4DD6-B85D-6A128F517F75}" type="slidenum">
              <a:rPr lang="en-US" smtClean="0"/>
              <a:t>12</a:t>
            </a:fld>
            <a:endParaRPr lang="en-US"/>
          </a:p>
        </p:txBody>
      </p:sp>
    </p:spTree>
    <p:extLst>
      <p:ext uri="{BB962C8B-B14F-4D97-AF65-F5344CB8AC3E}">
        <p14:creationId xmlns:p14="http://schemas.microsoft.com/office/powerpoint/2010/main" val="726524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Il primo passo nella preparazione di un modello per la stampa 3D consiste nell'importare il modello in un programma di modellazione 3D. Ciò consentirà di riparare eventuali errori che potrebbero impedire l'elaborazione del modello. Una volta riparato, il modello deve essere tagliato in fette sottili con un software di slicing. Questo permetterà alla stampante di creare il modello strato per strato.</a:t>
            </a:r>
          </a:p>
        </p:txBody>
      </p:sp>
      <p:sp>
        <p:nvSpPr>
          <p:cNvPr id="4" name="Slide Number Placeholder 3"/>
          <p:cNvSpPr>
            <a:spLocks noGrp="1"/>
          </p:cNvSpPr>
          <p:nvPr>
            <p:ph type="sldNum" sz="quarter" idx="5"/>
          </p:nvPr>
        </p:nvSpPr>
        <p:spPr/>
        <p:txBody>
          <a:bodyPr/>
          <a:lstStyle/>
          <a:p>
            <a:fld id="{E4F73F53-6B9C-4DD6-B85D-6A128F517F75}" type="slidenum">
              <a:rPr lang="en-US" smtClean="0"/>
              <a:t>16</a:t>
            </a:fld>
            <a:endParaRPr lang="en-US"/>
          </a:p>
        </p:txBody>
      </p:sp>
    </p:spTree>
    <p:extLst>
      <p:ext uri="{BB962C8B-B14F-4D97-AF65-F5344CB8AC3E}">
        <p14:creationId xmlns:p14="http://schemas.microsoft.com/office/powerpoint/2010/main" val="3180530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F73F53-6B9C-4DD6-B85D-6A128F517F75}" type="slidenum">
              <a:rPr lang="en-US" smtClean="0"/>
              <a:t>21</a:t>
            </a:fld>
            <a:endParaRPr lang="en-US"/>
          </a:p>
        </p:txBody>
      </p:sp>
    </p:spTree>
    <p:extLst>
      <p:ext uri="{BB962C8B-B14F-4D97-AF65-F5344CB8AC3E}">
        <p14:creationId xmlns:p14="http://schemas.microsoft.com/office/powerpoint/2010/main" val="4046774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https://www.youtube.com/watch?v=4cnJFZZRui0</a:t>
            </a:r>
          </a:p>
          <a:p>
            <a:endParaRPr lang="en-US" dirty="0"/>
          </a:p>
          <a:p>
            <a:r>
              <a:rPr lang="en-US" dirty="0"/>
              <a:t>https://architizer.com/blog/inspiration/industry/japanese-art-of-wood-joinery/</a:t>
            </a:r>
          </a:p>
        </p:txBody>
      </p:sp>
      <p:sp>
        <p:nvSpPr>
          <p:cNvPr id="4" name="Slide Number Placeholder 3"/>
          <p:cNvSpPr>
            <a:spLocks noGrp="1"/>
          </p:cNvSpPr>
          <p:nvPr>
            <p:ph type="sldNum" sz="quarter" idx="5"/>
          </p:nvPr>
        </p:nvSpPr>
        <p:spPr/>
        <p:txBody>
          <a:bodyPr/>
          <a:lstStyle/>
          <a:p>
            <a:fld id="{E4F73F53-6B9C-4DD6-B85D-6A128F517F75}" type="slidenum">
              <a:rPr lang="en-US" smtClean="0"/>
              <a:t>22</a:t>
            </a:fld>
            <a:endParaRPr lang="en-US"/>
          </a:p>
        </p:txBody>
      </p:sp>
    </p:spTree>
    <p:extLst>
      <p:ext uri="{BB962C8B-B14F-4D97-AF65-F5344CB8AC3E}">
        <p14:creationId xmlns:p14="http://schemas.microsoft.com/office/powerpoint/2010/main" val="1727776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66A51-EE0A-8F64-586B-E50C279CFF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97A110-3F72-067B-0CD6-21F8E3951D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17E98E-0837-8601-03BB-56CE8AC5F945}"/>
              </a:ext>
            </a:extLst>
          </p:cNvPr>
          <p:cNvSpPr>
            <a:spLocks noGrp="1"/>
          </p:cNvSpPr>
          <p:nvPr>
            <p:ph type="dt" sz="half" idx="10"/>
          </p:nvPr>
        </p:nvSpPr>
        <p:spPr/>
        <p:txBody>
          <a:bodyPr/>
          <a:lstStyle/>
          <a:p>
            <a:r>
              <a:rPr lang="en-US"/>
              <a:t>2024-06-02</a:t>
            </a:r>
          </a:p>
        </p:txBody>
      </p:sp>
      <p:sp>
        <p:nvSpPr>
          <p:cNvPr id="5" name="Footer Placeholder 4">
            <a:extLst>
              <a:ext uri="{FF2B5EF4-FFF2-40B4-BE49-F238E27FC236}">
                <a16:creationId xmlns:a16="http://schemas.microsoft.com/office/drawing/2014/main" id="{3E1F26E5-EB91-DB9F-9529-023F9262D117}"/>
              </a:ext>
            </a:extLst>
          </p:cNvPr>
          <p:cNvSpPr>
            <a:spLocks noGrp="1"/>
          </p:cNvSpPr>
          <p:nvPr>
            <p:ph type="ftr" sz="quarter" idx="11"/>
          </p:nvPr>
        </p:nvSpPr>
        <p:spPr/>
        <p:txBody>
          <a:bodyPr/>
          <a:lstStyle/>
          <a:p>
            <a:r>
              <a:rPr lang="en-US"/>
              <a:t>2024 - Formazione SunLab - FrancescoPenasa</a:t>
            </a:r>
          </a:p>
        </p:txBody>
      </p:sp>
      <p:sp>
        <p:nvSpPr>
          <p:cNvPr id="6" name="Slide Number Placeholder 5">
            <a:extLst>
              <a:ext uri="{FF2B5EF4-FFF2-40B4-BE49-F238E27FC236}">
                <a16:creationId xmlns:a16="http://schemas.microsoft.com/office/drawing/2014/main" id="{FB45F008-3B0C-A76F-59C2-9CE3C77A44C1}"/>
              </a:ext>
            </a:extLst>
          </p:cNvPr>
          <p:cNvSpPr>
            <a:spLocks noGrp="1"/>
          </p:cNvSpPr>
          <p:nvPr>
            <p:ph type="sldNum" sz="quarter" idx="12"/>
          </p:nvPr>
        </p:nvSpPr>
        <p:spPr/>
        <p:txBody>
          <a:bodyPr/>
          <a:lstStyle/>
          <a:p>
            <a:fld id="{193D1198-ABDD-45B1-92C1-082AAA329545}" type="slidenum">
              <a:rPr lang="en-US" smtClean="0"/>
              <a:t>‹#›</a:t>
            </a:fld>
            <a:endParaRPr lang="en-US"/>
          </a:p>
        </p:txBody>
      </p:sp>
    </p:spTree>
    <p:extLst>
      <p:ext uri="{BB962C8B-B14F-4D97-AF65-F5344CB8AC3E}">
        <p14:creationId xmlns:p14="http://schemas.microsoft.com/office/powerpoint/2010/main" val="2183534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DCBA-AA08-ED26-9FB0-8DCEAF51C5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A04979-610D-DF37-B312-CA0334A380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806ECB-0B5C-9E28-0510-1E61DAD37CEA}"/>
              </a:ext>
            </a:extLst>
          </p:cNvPr>
          <p:cNvSpPr>
            <a:spLocks noGrp="1"/>
          </p:cNvSpPr>
          <p:nvPr>
            <p:ph type="dt" sz="half" idx="10"/>
          </p:nvPr>
        </p:nvSpPr>
        <p:spPr/>
        <p:txBody>
          <a:bodyPr/>
          <a:lstStyle/>
          <a:p>
            <a:r>
              <a:rPr lang="en-US"/>
              <a:t>2024-06-02</a:t>
            </a:r>
          </a:p>
        </p:txBody>
      </p:sp>
      <p:sp>
        <p:nvSpPr>
          <p:cNvPr id="5" name="Footer Placeholder 4">
            <a:extLst>
              <a:ext uri="{FF2B5EF4-FFF2-40B4-BE49-F238E27FC236}">
                <a16:creationId xmlns:a16="http://schemas.microsoft.com/office/drawing/2014/main" id="{AC18DAAC-3E57-4E98-76B5-3F49D870DCC3}"/>
              </a:ext>
            </a:extLst>
          </p:cNvPr>
          <p:cNvSpPr>
            <a:spLocks noGrp="1"/>
          </p:cNvSpPr>
          <p:nvPr>
            <p:ph type="ftr" sz="quarter" idx="11"/>
          </p:nvPr>
        </p:nvSpPr>
        <p:spPr/>
        <p:txBody>
          <a:bodyPr/>
          <a:lstStyle/>
          <a:p>
            <a:r>
              <a:rPr lang="en-US"/>
              <a:t>2024 - Formazione SunLab - FrancescoPenasa</a:t>
            </a:r>
          </a:p>
        </p:txBody>
      </p:sp>
      <p:sp>
        <p:nvSpPr>
          <p:cNvPr id="6" name="Slide Number Placeholder 5">
            <a:extLst>
              <a:ext uri="{FF2B5EF4-FFF2-40B4-BE49-F238E27FC236}">
                <a16:creationId xmlns:a16="http://schemas.microsoft.com/office/drawing/2014/main" id="{BD4083FD-034B-5C0F-5A77-1BF33500A2D9}"/>
              </a:ext>
            </a:extLst>
          </p:cNvPr>
          <p:cNvSpPr>
            <a:spLocks noGrp="1"/>
          </p:cNvSpPr>
          <p:nvPr>
            <p:ph type="sldNum" sz="quarter" idx="12"/>
          </p:nvPr>
        </p:nvSpPr>
        <p:spPr/>
        <p:txBody>
          <a:bodyPr/>
          <a:lstStyle/>
          <a:p>
            <a:fld id="{193D1198-ABDD-45B1-92C1-082AAA329545}" type="slidenum">
              <a:rPr lang="en-US" smtClean="0"/>
              <a:t>‹#›</a:t>
            </a:fld>
            <a:endParaRPr lang="en-US"/>
          </a:p>
        </p:txBody>
      </p:sp>
    </p:spTree>
    <p:extLst>
      <p:ext uri="{BB962C8B-B14F-4D97-AF65-F5344CB8AC3E}">
        <p14:creationId xmlns:p14="http://schemas.microsoft.com/office/powerpoint/2010/main" val="451042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C78CCA-9ACF-BD36-EC4E-D693AB9354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B31F46-0C2F-6339-3302-4E8CCB4C77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71E331-E1F6-B802-2388-D9348E11C9DB}"/>
              </a:ext>
            </a:extLst>
          </p:cNvPr>
          <p:cNvSpPr>
            <a:spLocks noGrp="1"/>
          </p:cNvSpPr>
          <p:nvPr>
            <p:ph type="dt" sz="half" idx="10"/>
          </p:nvPr>
        </p:nvSpPr>
        <p:spPr/>
        <p:txBody>
          <a:bodyPr/>
          <a:lstStyle/>
          <a:p>
            <a:r>
              <a:rPr lang="en-US"/>
              <a:t>2024-06-02</a:t>
            </a:r>
          </a:p>
        </p:txBody>
      </p:sp>
      <p:sp>
        <p:nvSpPr>
          <p:cNvPr id="5" name="Footer Placeholder 4">
            <a:extLst>
              <a:ext uri="{FF2B5EF4-FFF2-40B4-BE49-F238E27FC236}">
                <a16:creationId xmlns:a16="http://schemas.microsoft.com/office/drawing/2014/main" id="{65A16BA9-9EEC-3CE6-0EC3-E7211B65F3ED}"/>
              </a:ext>
            </a:extLst>
          </p:cNvPr>
          <p:cNvSpPr>
            <a:spLocks noGrp="1"/>
          </p:cNvSpPr>
          <p:nvPr>
            <p:ph type="ftr" sz="quarter" idx="11"/>
          </p:nvPr>
        </p:nvSpPr>
        <p:spPr/>
        <p:txBody>
          <a:bodyPr/>
          <a:lstStyle/>
          <a:p>
            <a:r>
              <a:rPr lang="en-US"/>
              <a:t>2024 - Formazione SunLab - FrancescoPenasa</a:t>
            </a:r>
          </a:p>
        </p:txBody>
      </p:sp>
      <p:sp>
        <p:nvSpPr>
          <p:cNvPr id="6" name="Slide Number Placeholder 5">
            <a:extLst>
              <a:ext uri="{FF2B5EF4-FFF2-40B4-BE49-F238E27FC236}">
                <a16:creationId xmlns:a16="http://schemas.microsoft.com/office/drawing/2014/main" id="{AFFEE99B-47F7-4E5A-57EB-7858F7D81564}"/>
              </a:ext>
            </a:extLst>
          </p:cNvPr>
          <p:cNvSpPr>
            <a:spLocks noGrp="1"/>
          </p:cNvSpPr>
          <p:nvPr>
            <p:ph type="sldNum" sz="quarter" idx="12"/>
          </p:nvPr>
        </p:nvSpPr>
        <p:spPr/>
        <p:txBody>
          <a:bodyPr/>
          <a:lstStyle/>
          <a:p>
            <a:fld id="{193D1198-ABDD-45B1-92C1-082AAA329545}" type="slidenum">
              <a:rPr lang="en-US" smtClean="0"/>
              <a:t>‹#›</a:t>
            </a:fld>
            <a:endParaRPr lang="en-US"/>
          </a:p>
        </p:txBody>
      </p:sp>
    </p:spTree>
    <p:extLst>
      <p:ext uri="{BB962C8B-B14F-4D97-AF65-F5344CB8AC3E}">
        <p14:creationId xmlns:p14="http://schemas.microsoft.com/office/powerpoint/2010/main" val="2975060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2AA6-6A8B-8F24-F317-AD2DC26DD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477728-9DFD-9D6C-89F9-25441747C9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08BF7E-69C4-ED63-8A7E-A50ACCA0F70C}"/>
              </a:ext>
            </a:extLst>
          </p:cNvPr>
          <p:cNvSpPr>
            <a:spLocks noGrp="1"/>
          </p:cNvSpPr>
          <p:nvPr>
            <p:ph type="dt" sz="half" idx="10"/>
          </p:nvPr>
        </p:nvSpPr>
        <p:spPr/>
        <p:txBody>
          <a:bodyPr/>
          <a:lstStyle/>
          <a:p>
            <a:r>
              <a:rPr lang="en-US"/>
              <a:t>2024-06-02</a:t>
            </a:r>
          </a:p>
        </p:txBody>
      </p:sp>
      <p:sp>
        <p:nvSpPr>
          <p:cNvPr id="5" name="Footer Placeholder 4">
            <a:extLst>
              <a:ext uri="{FF2B5EF4-FFF2-40B4-BE49-F238E27FC236}">
                <a16:creationId xmlns:a16="http://schemas.microsoft.com/office/drawing/2014/main" id="{55C1BC5B-5CFD-9ED1-F153-63D47C712C8D}"/>
              </a:ext>
            </a:extLst>
          </p:cNvPr>
          <p:cNvSpPr>
            <a:spLocks noGrp="1"/>
          </p:cNvSpPr>
          <p:nvPr>
            <p:ph type="ftr" sz="quarter" idx="11"/>
          </p:nvPr>
        </p:nvSpPr>
        <p:spPr/>
        <p:txBody>
          <a:bodyPr/>
          <a:lstStyle/>
          <a:p>
            <a:r>
              <a:rPr lang="en-US"/>
              <a:t>2024 - Formazione SunLab - FrancescoPenasa</a:t>
            </a:r>
          </a:p>
        </p:txBody>
      </p:sp>
      <p:sp>
        <p:nvSpPr>
          <p:cNvPr id="6" name="Slide Number Placeholder 5">
            <a:extLst>
              <a:ext uri="{FF2B5EF4-FFF2-40B4-BE49-F238E27FC236}">
                <a16:creationId xmlns:a16="http://schemas.microsoft.com/office/drawing/2014/main" id="{1FEE796E-7356-4735-88CD-A0939E37BC11}"/>
              </a:ext>
            </a:extLst>
          </p:cNvPr>
          <p:cNvSpPr>
            <a:spLocks noGrp="1"/>
          </p:cNvSpPr>
          <p:nvPr>
            <p:ph type="sldNum" sz="quarter" idx="12"/>
          </p:nvPr>
        </p:nvSpPr>
        <p:spPr/>
        <p:txBody>
          <a:bodyPr/>
          <a:lstStyle/>
          <a:p>
            <a:fld id="{193D1198-ABDD-45B1-92C1-082AAA329545}" type="slidenum">
              <a:rPr lang="en-US" smtClean="0"/>
              <a:t>‹#›</a:t>
            </a:fld>
            <a:endParaRPr lang="en-US"/>
          </a:p>
        </p:txBody>
      </p:sp>
    </p:spTree>
    <p:extLst>
      <p:ext uri="{BB962C8B-B14F-4D97-AF65-F5344CB8AC3E}">
        <p14:creationId xmlns:p14="http://schemas.microsoft.com/office/powerpoint/2010/main" val="350942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56CC0-2C7D-3C01-BE53-DDDB36E20D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F88D2B-3F32-8762-3231-6105F877DB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FAF768-1A97-B09A-0AB3-22CAE9925E68}"/>
              </a:ext>
            </a:extLst>
          </p:cNvPr>
          <p:cNvSpPr>
            <a:spLocks noGrp="1"/>
          </p:cNvSpPr>
          <p:nvPr>
            <p:ph type="dt" sz="half" idx="10"/>
          </p:nvPr>
        </p:nvSpPr>
        <p:spPr/>
        <p:txBody>
          <a:bodyPr/>
          <a:lstStyle/>
          <a:p>
            <a:r>
              <a:rPr lang="en-US"/>
              <a:t>2024-06-02</a:t>
            </a:r>
          </a:p>
        </p:txBody>
      </p:sp>
      <p:sp>
        <p:nvSpPr>
          <p:cNvPr id="5" name="Footer Placeholder 4">
            <a:extLst>
              <a:ext uri="{FF2B5EF4-FFF2-40B4-BE49-F238E27FC236}">
                <a16:creationId xmlns:a16="http://schemas.microsoft.com/office/drawing/2014/main" id="{59BD6795-C9EC-E4BD-5C81-37CFA9096290}"/>
              </a:ext>
            </a:extLst>
          </p:cNvPr>
          <p:cNvSpPr>
            <a:spLocks noGrp="1"/>
          </p:cNvSpPr>
          <p:nvPr>
            <p:ph type="ftr" sz="quarter" idx="11"/>
          </p:nvPr>
        </p:nvSpPr>
        <p:spPr/>
        <p:txBody>
          <a:bodyPr/>
          <a:lstStyle/>
          <a:p>
            <a:r>
              <a:rPr lang="en-US"/>
              <a:t>2024 - Formazione SunLab - FrancescoPenasa</a:t>
            </a:r>
          </a:p>
        </p:txBody>
      </p:sp>
      <p:sp>
        <p:nvSpPr>
          <p:cNvPr id="6" name="Slide Number Placeholder 5">
            <a:extLst>
              <a:ext uri="{FF2B5EF4-FFF2-40B4-BE49-F238E27FC236}">
                <a16:creationId xmlns:a16="http://schemas.microsoft.com/office/drawing/2014/main" id="{FB13071D-FF04-8A95-365E-C99314AC5B51}"/>
              </a:ext>
            </a:extLst>
          </p:cNvPr>
          <p:cNvSpPr>
            <a:spLocks noGrp="1"/>
          </p:cNvSpPr>
          <p:nvPr>
            <p:ph type="sldNum" sz="quarter" idx="12"/>
          </p:nvPr>
        </p:nvSpPr>
        <p:spPr/>
        <p:txBody>
          <a:bodyPr/>
          <a:lstStyle/>
          <a:p>
            <a:fld id="{193D1198-ABDD-45B1-92C1-082AAA329545}" type="slidenum">
              <a:rPr lang="en-US" smtClean="0"/>
              <a:t>‹#›</a:t>
            </a:fld>
            <a:endParaRPr lang="en-US"/>
          </a:p>
        </p:txBody>
      </p:sp>
    </p:spTree>
    <p:extLst>
      <p:ext uri="{BB962C8B-B14F-4D97-AF65-F5344CB8AC3E}">
        <p14:creationId xmlns:p14="http://schemas.microsoft.com/office/powerpoint/2010/main" val="3701825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F6CD-7056-E9F1-6BF8-C7737A2245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EF43E9-46BA-BD4C-89BB-C47AA8E24D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C4F60B-5463-713F-DEA0-042146830D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CB439B-E380-8AD7-62AE-CCB3CC5B1E9F}"/>
              </a:ext>
            </a:extLst>
          </p:cNvPr>
          <p:cNvSpPr>
            <a:spLocks noGrp="1"/>
          </p:cNvSpPr>
          <p:nvPr>
            <p:ph type="dt" sz="half" idx="10"/>
          </p:nvPr>
        </p:nvSpPr>
        <p:spPr/>
        <p:txBody>
          <a:bodyPr/>
          <a:lstStyle/>
          <a:p>
            <a:r>
              <a:rPr lang="en-US"/>
              <a:t>2024-06-02</a:t>
            </a:r>
          </a:p>
        </p:txBody>
      </p:sp>
      <p:sp>
        <p:nvSpPr>
          <p:cNvPr id="6" name="Footer Placeholder 5">
            <a:extLst>
              <a:ext uri="{FF2B5EF4-FFF2-40B4-BE49-F238E27FC236}">
                <a16:creationId xmlns:a16="http://schemas.microsoft.com/office/drawing/2014/main" id="{6EC21669-437D-E963-35CC-E79496905815}"/>
              </a:ext>
            </a:extLst>
          </p:cNvPr>
          <p:cNvSpPr>
            <a:spLocks noGrp="1"/>
          </p:cNvSpPr>
          <p:nvPr>
            <p:ph type="ftr" sz="quarter" idx="11"/>
          </p:nvPr>
        </p:nvSpPr>
        <p:spPr/>
        <p:txBody>
          <a:bodyPr/>
          <a:lstStyle/>
          <a:p>
            <a:r>
              <a:rPr lang="en-US"/>
              <a:t>2024 - Formazione SunLab - FrancescoPenasa</a:t>
            </a:r>
          </a:p>
        </p:txBody>
      </p:sp>
      <p:sp>
        <p:nvSpPr>
          <p:cNvPr id="7" name="Slide Number Placeholder 6">
            <a:extLst>
              <a:ext uri="{FF2B5EF4-FFF2-40B4-BE49-F238E27FC236}">
                <a16:creationId xmlns:a16="http://schemas.microsoft.com/office/drawing/2014/main" id="{6A6CE1A2-201E-A0D3-ECAE-03125CCA1BD5}"/>
              </a:ext>
            </a:extLst>
          </p:cNvPr>
          <p:cNvSpPr>
            <a:spLocks noGrp="1"/>
          </p:cNvSpPr>
          <p:nvPr>
            <p:ph type="sldNum" sz="quarter" idx="12"/>
          </p:nvPr>
        </p:nvSpPr>
        <p:spPr/>
        <p:txBody>
          <a:bodyPr/>
          <a:lstStyle/>
          <a:p>
            <a:fld id="{193D1198-ABDD-45B1-92C1-082AAA329545}" type="slidenum">
              <a:rPr lang="en-US" smtClean="0"/>
              <a:t>‹#›</a:t>
            </a:fld>
            <a:endParaRPr lang="en-US"/>
          </a:p>
        </p:txBody>
      </p:sp>
    </p:spTree>
    <p:extLst>
      <p:ext uri="{BB962C8B-B14F-4D97-AF65-F5344CB8AC3E}">
        <p14:creationId xmlns:p14="http://schemas.microsoft.com/office/powerpoint/2010/main" val="1162357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7132F-8883-24A4-FADB-1CD115D4DF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840C27-C2CC-1DD9-ABB5-AD5C631CA5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64E22A-5EA9-4E0A-F9E7-E203393737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A58B50-44D2-E50B-F3A6-928A01EE1D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A4D310-B586-9726-E2B2-3F4A09DD9E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7163EE-8E17-7BB1-B772-07E165B7EBB5}"/>
              </a:ext>
            </a:extLst>
          </p:cNvPr>
          <p:cNvSpPr>
            <a:spLocks noGrp="1"/>
          </p:cNvSpPr>
          <p:nvPr>
            <p:ph type="dt" sz="half" idx="10"/>
          </p:nvPr>
        </p:nvSpPr>
        <p:spPr/>
        <p:txBody>
          <a:bodyPr/>
          <a:lstStyle/>
          <a:p>
            <a:r>
              <a:rPr lang="en-US"/>
              <a:t>2024-06-02</a:t>
            </a:r>
          </a:p>
        </p:txBody>
      </p:sp>
      <p:sp>
        <p:nvSpPr>
          <p:cNvPr id="8" name="Footer Placeholder 7">
            <a:extLst>
              <a:ext uri="{FF2B5EF4-FFF2-40B4-BE49-F238E27FC236}">
                <a16:creationId xmlns:a16="http://schemas.microsoft.com/office/drawing/2014/main" id="{0698ECEA-C307-61BE-ABC3-DDC3FA1F0B96}"/>
              </a:ext>
            </a:extLst>
          </p:cNvPr>
          <p:cNvSpPr>
            <a:spLocks noGrp="1"/>
          </p:cNvSpPr>
          <p:nvPr>
            <p:ph type="ftr" sz="quarter" idx="11"/>
          </p:nvPr>
        </p:nvSpPr>
        <p:spPr/>
        <p:txBody>
          <a:bodyPr/>
          <a:lstStyle/>
          <a:p>
            <a:r>
              <a:rPr lang="en-US"/>
              <a:t>2024 - Formazione SunLab - FrancescoPenasa</a:t>
            </a:r>
          </a:p>
        </p:txBody>
      </p:sp>
      <p:sp>
        <p:nvSpPr>
          <p:cNvPr id="9" name="Slide Number Placeholder 8">
            <a:extLst>
              <a:ext uri="{FF2B5EF4-FFF2-40B4-BE49-F238E27FC236}">
                <a16:creationId xmlns:a16="http://schemas.microsoft.com/office/drawing/2014/main" id="{05A865A5-8FD8-C9AB-F1E6-86CA6EF7556B}"/>
              </a:ext>
            </a:extLst>
          </p:cNvPr>
          <p:cNvSpPr>
            <a:spLocks noGrp="1"/>
          </p:cNvSpPr>
          <p:nvPr>
            <p:ph type="sldNum" sz="quarter" idx="12"/>
          </p:nvPr>
        </p:nvSpPr>
        <p:spPr/>
        <p:txBody>
          <a:bodyPr/>
          <a:lstStyle/>
          <a:p>
            <a:fld id="{193D1198-ABDD-45B1-92C1-082AAA329545}" type="slidenum">
              <a:rPr lang="en-US" smtClean="0"/>
              <a:t>‹#›</a:t>
            </a:fld>
            <a:endParaRPr lang="en-US"/>
          </a:p>
        </p:txBody>
      </p:sp>
    </p:spTree>
    <p:extLst>
      <p:ext uri="{BB962C8B-B14F-4D97-AF65-F5344CB8AC3E}">
        <p14:creationId xmlns:p14="http://schemas.microsoft.com/office/powerpoint/2010/main" val="2697172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0C2D2-7B54-335A-8830-8284055A23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ECD7CD-54AA-D131-D605-C94B49B3EBE1}"/>
              </a:ext>
            </a:extLst>
          </p:cNvPr>
          <p:cNvSpPr>
            <a:spLocks noGrp="1"/>
          </p:cNvSpPr>
          <p:nvPr>
            <p:ph type="dt" sz="half" idx="10"/>
          </p:nvPr>
        </p:nvSpPr>
        <p:spPr/>
        <p:txBody>
          <a:bodyPr/>
          <a:lstStyle/>
          <a:p>
            <a:r>
              <a:rPr lang="en-US"/>
              <a:t>2024-06-02</a:t>
            </a:r>
          </a:p>
        </p:txBody>
      </p:sp>
      <p:sp>
        <p:nvSpPr>
          <p:cNvPr id="4" name="Footer Placeholder 3">
            <a:extLst>
              <a:ext uri="{FF2B5EF4-FFF2-40B4-BE49-F238E27FC236}">
                <a16:creationId xmlns:a16="http://schemas.microsoft.com/office/drawing/2014/main" id="{0573EB69-BC2A-2D7C-E3FB-E10C8EEF2938}"/>
              </a:ext>
            </a:extLst>
          </p:cNvPr>
          <p:cNvSpPr>
            <a:spLocks noGrp="1"/>
          </p:cNvSpPr>
          <p:nvPr>
            <p:ph type="ftr" sz="quarter" idx="11"/>
          </p:nvPr>
        </p:nvSpPr>
        <p:spPr/>
        <p:txBody>
          <a:bodyPr/>
          <a:lstStyle/>
          <a:p>
            <a:r>
              <a:rPr lang="en-US"/>
              <a:t>2024 - Formazione SunLab - FrancescoPenasa</a:t>
            </a:r>
          </a:p>
        </p:txBody>
      </p:sp>
      <p:sp>
        <p:nvSpPr>
          <p:cNvPr id="5" name="Slide Number Placeholder 4">
            <a:extLst>
              <a:ext uri="{FF2B5EF4-FFF2-40B4-BE49-F238E27FC236}">
                <a16:creationId xmlns:a16="http://schemas.microsoft.com/office/drawing/2014/main" id="{04BAC1DD-A2D9-A658-26AF-FB32F6D6FF9E}"/>
              </a:ext>
            </a:extLst>
          </p:cNvPr>
          <p:cNvSpPr>
            <a:spLocks noGrp="1"/>
          </p:cNvSpPr>
          <p:nvPr>
            <p:ph type="sldNum" sz="quarter" idx="12"/>
          </p:nvPr>
        </p:nvSpPr>
        <p:spPr/>
        <p:txBody>
          <a:bodyPr/>
          <a:lstStyle/>
          <a:p>
            <a:fld id="{193D1198-ABDD-45B1-92C1-082AAA329545}" type="slidenum">
              <a:rPr lang="en-US" smtClean="0"/>
              <a:t>‹#›</a:t>
            </a:fld>
            <a:endParaRPr lang="en-US"/>
          </a:p>
        </p:txBody>
      </p:sp>
    </p:spTree>
    <p:extLst>
      <p:ext uri="{BB962C8B-B14F-4D97-AF65-F5344CB8AC3E}">
        <p14:creationId xmlns:p14="http://schemas.microsoft.com/office/powerpoint/2010/main" val="3075079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F77F06-97B5-9377-0547-8F32F33B3E63}"/>
              </a:ext>
            </a:extLst>
          </p:cNvPr>
          <p:cNvSpPr>
            <a:spLocks noGrp="1"/>
          </p:cNvSpPr>
          <p:nvPr>
            <p:ph type="dt" sz="half" idx="10"/>
          </p:nvPr>
        </p:nvSpPr>
        <p:spPr/>
        <p:txBody>
          <a:bodyPr/>
          <a:lstStyle/>
          <a:p>
            <a:r>
              <a:rPr lang="en-US"/>
              <a:t>2024-06-02</a:t>
            </a:r>
          </a:p>
        </p:txBody>
      </p:sp>
      <p:sp>
        <p:nvSpPr>
          <p:cNvPr id="3" name="Footer Placeholder 2">
            <a:extLst>
              <a:ext uri="{FF2B5EF4-FFF2-40B4-BE49-F238E27FC236}">
                <a16:creationId xmlns:a16="http://schemas.microsoft.com/office/drawing/2014/main" id="{6ED74DBD-641E-F4FA-B72F-D434620A19BE}"/>
              </a:ext>
            </a:extLst>
          </p:cNvPr>
          <p:cNvSpPr>
            <a:spLocks noGrp="1"/>
          </p:cNvSpPr>
          <p:nvPr>
            <p:ph type="ftr" sz="quarter" idx="11"/>
          </p:nvPr>
        </p:nvSpPr>
        <p:spPr/>
        <p:txBody>
          <a:bodyPr/>
          <a:lstStyle/>
          <a:p>
            <a:r>
              <a:rPr lang="en-US"/>
              <a:t>2024 - Formazione SunLab - FrancescoPenasa</a:t>
            </a:r>
          </a:p>
        </p:txBody>
      </p:sp>
      <p:sp>
        <p:nvSpPr>
          <p:cNvPr id="4" name="Slide Number Placeholder 3">
            <a:extLst>
              <a:ext uri="{FF2B5EF4-FFF2-40B4-BE49-F238E27FC236}">
                <a16:creationId xmlns:a16="http://schemas.microsoft.com/office/drawing/2014/main" id="{49AFB0BE-4050-75E3-19DD-739DE58C212A}"/>
              </a:ext>
            </a:extLst>
          </p:cNvPr>
          <p:cNvSpPr>
            <a:spLocks noGrp="1"/>
          </p:cNvSpPr>
          <p:nvPr>
            <p:ph type="sldNum" sz="quarter" idx="12"/>
          </p:nvPr>
        </p:nvSpPr>
        <p:spPr/>
        <p:txBody>
          <a:bodyPr/>
          <a:lstStyle/>
          <a:p>
            <a:fld id="{193D1198-ABDD-45B1-92C1-082AAA329545}" type="slidenum">
              <a:rPr lang="en-US" smtClean="0"/>
              <a:t>‹#›</a:t>
            </a:fld>
            <a:endParaRPr lang="en-US"/>
          </a:p>
        </p:txBody>
      </p:sp>
    </p:spTree>
    <p:extLst>
      <p:ext uri="{BB962C8B-B14F-4D97-AF65-F5344CB8AC3E}">
        <p14:creationId xmlns:p14="http://schemas.microsoft.com/office/powerpoint/2010/main" val="293940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18A23-9E3A-8651-1534-7867CE490C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2769AE-FC4D-AEE0-D3AE-D75E38E6E6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478903-F279-E3D5-03A7-C2D60E82B7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414C9B-D56D-F21C-FBF5-1B750C27DBBD}"/>
              </a:ext>
            </a:extLst>
          </p:cNvPr>
          <p:cNvSpPr>
            <a:spLocks noGrp="1"/>
          </p:cNvSpPr>
          <p:nvPr>
            <p:ph type="dt" sz="half" idx="10"/>
          </p:nvPr>
        </p:nvSpPr>
        <p:spPr/>
        <p:txBody>
          <a:bodyPr/>
          <a:lstStyle/>
          <a:p>
            <a:r>
              <a:rPr lang="en-US"/>
              <a:t>2024-06-02</a:t>
            </a:r>
          </a:p>
        </p:txBody>
      </p:sp>
      <p:sp>
        <p:nvSpPr>
          <p:cNvPr id="6" name="Footer Placeholder 5">
            <a:extLst>
              <a:ext uri="{FF2B5EF4-FFF2-40B4-BE49-F238E27FC236}">
                <a16:creationId xmlns:a16="http://schemas.microsoft.com/office/drawing/2014/main" id="{8BEDDA1D-1F4E-0657-0F0D-0EAEF7248E14}"/>
              </a:ext>
            </a:extLst>
          </p:cNvPr>
          <p:cNvSpPr>
            <a:spLocks noGrp="1"/>
          </p:cNvSpPr>
          <p:nvPr>
            <p:ph type="ftr" sz="quarter" idx="11"/>
          </p:nvPr>
        </p:nvSpPr>
        <p:spPr/>
        <p:txBody>
          <a:bodyPr/>
          <a:lstStyle/>
          <a:p>
            <a:r>
              <a:rPr lang="en-US"/>
              <a:t>2024 - Formazione SunLab - FrancescoPenasa</a:t>
            </a:r>
          </a:p>
        </p:txBody>
      </p:sp>
      <p:sp>
        <p:nvSpPr>
          <p:cNvPr id="7" name="Slide Number Placeholder 6">
            <a:extLst>
              <a:ext uri="{FF2B5EF4-FFF2-40B4-BE49-F238E27FC236}">
                <a16:creationId xmlns:a16="http://schemas.microsoft.com/office/drawing/2014/main" id="{4BD0DBBF-E2AF-E800-21B4-CCD8C161DBD2}"/>
              </a:ext>
            </a:extLst>
          </p:cNvPr>
          <p:cNvSpPr>
            <a:spLocks noGrp="1"/>
          </p:cNvSpPr>
          <p:nvPr>
            <p:ph type="sldNum" sz="quarter" idx="12"/>
          </p:nvPr>
        </p:nvSpPr>
        <p:spPr/>
        <p:txBody>
          <a:bodyPr/>
          <a:lstStyle/>
          <a:p>
            <a:fld id="{193D1198-ABDD-45B1-92C1-082AAA329545}" type="slidenum">
              <a:rPr lang="en-US" smtClean="0"/>
              <a:t>‹#›</a:t>
            </a:fld>
            <a:endParaRPr lang="en-US"/>
          </a:p>
        </p:txBody>
      </p:sp>
    </p:spTree>
    <p:extLst>
      <p:ext uri="{BB962C8B-B14F-4D97-AF65-F5344CB8AC3E}">
        <p14:creationId xmlns:p14="http://schemas.microsoft.com/office/powerpoint/2010/main" val="3075239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8D9B6-5FC4-3FA8-3B6E-F430E1F42D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7278C9-D6C6-D6C3-52C0-621630D0D9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E2BE9C-1CAF-6968-8E56-42BC25A0D6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D13DF6-DAD0-4B7B-1EE0-284CFEBB5F70}"/>
              </a:ext>
            </a:extLst>
          </p:cNvPr>
          <p:cNvSpPr>
            <a:spLocks noGrp="1"/>
          </p:cNvSpPr>
          <p:nvPr>
            <p:ph type="dt" sz="half" idx="10"/>
          </p:nvPr>
        </p:nvSpPr>
        <p:spPr/>
        <p:txBody>
          <a:bodyPr/>
          <a:lstStyle/>
          <a:p>
            <a:r>
              <a:rPr lang="en-US"/>
              <a:t>2024-06-02</a:t>
            </a:r>
          </a:p>
        </p:txBody>
      </p:sp>
      <p:sp>
        <p:nvSpPr>
          <p:cNvPr id="6" name="Footer Placeholder 5">
            <a:extLst>
              <a:ext uri="{FF2B5EF4-FFF2-40B4-BE49-F238E27FC236}">
                <a16:creationId xmlns:a16="http://schemas.microsoft.com/office/drawing/2014/main" id="{B60F89B9-2254-F615-EE47-F3CD79ECAFDA}"/>
              </a:ext>
            </a:extLst>
          </p:cNvPr>
          <p:cNvSpPr>
            <a:spLocks noGrp="1"/>
          </p:cNvSpPr>
          <p:nvPr>
            <p:ph type="ftr" sz="quarter" idx="11"/>
          </p:nvPr>
        </p:nvSpPr>
        <p:spPr/>
        <p:txBody>
          <a:bodyPr/>
          <a:lstStyle/>
          <a:p>
            <a:r>
              <a:rPr lang="en-US"/>
              <a:t>2024 - Formazione SunLab - FrancescoPenasa</a:t>
            </a:r>
          </a:p>
        </p:txBody>
      </p:sp>
      <p:sp>
        <p:nvSpPr>
          <p:cNvPr id="7" name="Slide Number Placeholder 6">
            <a:extLst>
              <a:ext uri="{FF2B5EF4-FFF2-40B4-BE49-F238E27FC236}">
                <a16:creationId xmlns:a16="http://schemas.microsoft.com/office/drawing/2014/main" id="{D711A0FC-80A9-541C-BAD4-E33646BC766C}"/>
              </a:ext>
            </a:extLst>
          </p:cNvPr>
          <p:cNvSpPr>
            <a:spLocks noGrp="1"/>
          </p:cNvSpPr>
          <p:nvPr>
            <p:ph type="sldNum" sz="quarter" idx="12"/>
          </p:nvPr>
        </p:nvSpPr>
        <p:spPr/>
        <p:txBody>
          <a:bodyPr/>
          <a:lstStyle/>
          <a:p>
            <a:fld id="{193D1198-ABDD-45B1-92C1-082AAA329545}" type="slidenum">
              <a:rPr lang="en-US" smtClean="0"/>
              <a:t>‹#›</a:t>
            </a:fld>
            <a:endParaRPr lang="en-US"/>
          </a:p>
        </p:txBody>
      </p:sp>
    </p:spTree>
    <p:extLst>
      <p:ext uri="{BB962C8B-B14F-4D97-AF65-F5344CB8AC3E}">
        <p14:creationId xmlns:p14="http://schemas.microsoft.com/office/powerpoint/2010/main" val="282735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D5EE96-8E4A-43F0-C1E2-9A8881679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C5246C-8AB8-04A3-752C-8EFBAB7AA0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EACB9-EE36-777E-571C-FE05B5CCC6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2024-06-02</a:t>
            </a:r>
          </a:p>
        </p:txBody>
      </p:sp>
      <p:sp>
        <p:nvSpPr>
          <p:cNvPr id="5" name="Footer Placeholder 4">
            <a:extLst>
              <a:ext uri="{FF2B5EF4-FFF2-40B4-BE49-F238E27FC236}">
                <a16:creationId xmlns:a16="http://schemas.microsoft.com/office/drawing/2014/main" id="{42FA3A0D-D0E0-6569-F096-021A95EE3F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2024 - Formazione SunLab - FrancescoPenasa</a:t>
            </a:r>
          </a:p>
        </p:txBody>
      </p:sp>
      <p:sp>
        <p:nvSpPr>
          <p:cNvPr id="6" name="Slide Number Placeholder 5">
            <a:extLst>
              <a:ext uri="{FF2B5EF4-FFF2-40B4-BE49-F238E27FC236}">
                <a16:creationId xmlns:a16="http://schemas.microsoft.com/office/drawing/2014/main" id="{8DBFDCCA-E60E-2D9A-BF96-ED3E74FE97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93D1198-ABDD-45B1-92C1-082AAA329545}" type="slidenum">
              <a:rPr lang="en-US" smtClean="0"/>
              <a:t>‹#›</a:t>
            </a:fld>
            <a:endParaRPr lang="en-US"/>
          </a:p>
        </p:txBody>
      </p:sp>
    </p:spTree>
    <p:extLst>
      <p:ext uri="{BB962C8B-B14F-4D97-AF65-F5344CB8AC3E}">
        <p14:creationId xmlns:p14="http://schemas.microsoft.com/office/powerpoint/2010/main" val="3060005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12192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DA3494-B9BA-D596-87CD-95DDFEE9DC0C}"/>
              </a:ext>
            </a:extLst>
          </p:cNvPr>
          <p:cNvSpPr>
            <a:spLocks noGrp="1"/>
          </p:cNvSpPr>
          <p:nvPr>
            <p:ph type="ctrTitle"/>
          </p:nvPr>
        </p:nvSpPr>
        <p:spPr>
          <a:xfrm>
            <a:off x="1184744" y="5198168"/>
            <a:ext cx="9859618" cy="642797"/>
          </a:xfrm>
        </p:spPr>
        <p:txBody>
          <a:bodyPr>
            <a:normAutofit/>
          </a:bodyPr>
          <a:lstStyle/>
          <a:p>
            <a:r>
              <a:rPr lang="en-US" sz="3600" kern="1200" dirty="0">
                <a:solidFill>
                  <a:schemeClr val="tx1"/>
                </a:solidFill>
                <a:latin typeface="+mj-lt"/>
                <a:ea typeface="+mj-ea"/>
                <a:cs typeface="+mj-cs"/>
              </a:rPr>
              <a:t>Introduction to 3D FDM Printing</a:t>
            </a:r>
            <a:endParaRPr lang="en-US" sz="3600" dirty="0"/>
          </a:p>
        </p:txBody>
      </p:sp>
      <p:sp>
        <p:nvSpPr>
          <p:cNvPr id="3" name="Subtitle 2">
            <a:extLst>
              <a:ext uri="{FF2B5EF4-FFF2-40B4-BE49-F238E27FC236}">
                <a16:creationId xmlns:a16="http://schemas.microsoft.com/office/drawing/2014/main" id="{EC9DA348-C5AC-152F-EF91-504AB795BCA3}"/>
              </a:ext>
            </a:extLst>
          </p:cNvPr>
          <p:cNvSpPr>
            <a:spLocks noGrp="1"/>
          </p:cNvSpPr>
          <p:nvPr>
            <p:ph type="subTitle" idx="1"/>
          </p:nvPr>
        </p:nvSpPr>
        <p:spPr>
          <a:xfrm>
            <a:off x="2198774" y="5928655"/>
            <a:ext cx="7831559" cy="410689"/>
          </a:xfrm>
        </p:spPr>
        <p:txBody>
          <a:bodyPr>
            <a:normAutofit/>
          </a:bodyPr>
          <a:lstStyle/>
          <a:p>
            <a:r>
              <a:rPr lang="en-US" sz="1600" dirty="0"/>
              <a:t>All about 3D FDM</a:t>
            </a:r>
          </a:p>
        </p:txBody>
      </p:sp>
      <p:sp>
        <p:nvSpPr>
          <p:cNvPr id="38" name="Freeform: Shape 37">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950" y="647758"/>
            <a:ext cx="8355105"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close up of a green object&#10;&#10;Description automatically generated">
            <a:extLst>
              <a:ext uri="{FF2B5EF4-FFF2-40B4-BE49-F238E27FC236}">
                <a16:creationId xmlns:a16="http://schemas.microsoft.com/office/drawing/2014/main" id="{C0E8BBF0-E0B3-4797-F58D-DAFE7F30D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812" y="834435"/>
            <a:ext cx="8032376" cy="4016188"/>
          </a:xfrm>
          <a:prstGeom prst="rect">
            <a:avLst/>
          </a:prstGeom>
        </p:spPr>
      </p:pic>
      <p:sp>
        <p:nvSpPr>
          <p:cNvPr id="4" name="Date Placeholder 3">
            <a:extLst>
              <a:ext uri="{FF2B5EF4-FFF2-40B4-BE49-F238E27FC236}">
                <a16:creationId xmlns:a16="http://schemas.microsoft.com/office/drawing/2014/main" id="{1BAC3655-BADF-9D91-FFDC-8D952736D599}"/>
              </a:ext>
            </a:extLst>
          </p:cNvPr>
          <p:cNvSpPr>
            <a:spLocks noGrp="1"/>
          </p:cNvSpPr>
          <p:nvPr>
            <p:ph type="dt" sz="half" idx="10"/>
          </p:nvPr>
        </p:nvSpPr>
        <p:spPr/>
        <p:txBody>
          <a:bodyPr/>
          <a:lstStyle/>
          <a:p>
            <a:r>
              <a:rPr lang="en-US"/>
              <a:t>2024-06-02</a:t>
            </a:r>
          </a:p>
        </p:txBody>
      </p:sp>
      <p:sp>
        <p:nvSpPr>
          <p:cNvPr id="6" name="Footer Placeholder 5">
            <a:extLst>
              <a:ext uri="{FF2B5EF4-FFF2-40B4-BE49-F238E27FC236}">
                <a16:creationId xmlns:a16="http://schemas.microsoft.com/office/drawing/2014/main" id="{4A37727E-BD89-C0B5-AD74-041DD626D983}"/>
              </a:ext>
            </a:extLst>
          </p:cNvPr>
          <p:cNvSpPr>
            <a:spLocks noGrp="1"/>
          </p:cNvSpPr>
          <p:nvPr>
            <p:ph type="ftr" sz="quarter" idx="11"/>
          </p:nvPr>
        </p:nvSpPr>
        <p:spPr/>
        <p:txBody>
          <a:bodyPr/>
          <a:lstStyle/>
          <a:p>
            <a:r>
              <a:rPr lang="en-US"/>
              <a:t>2024 - Formazione SunLab - FrancescoPenasa</a:t>
            </a:r>
          </a:p>
        </p:txBody>
      </p:sp>
      <p:sp>
        <p:nvSpPr>
          <p:cNvPr id="7" name="Slide Number Placeholder 6">
            <a:extLst>
              <a:ext uri="{FF2B5EF4-FFF2-40B4-BE49-F238E27FC236}">
                <a16:creationId xmlns:a16="http://schemas.microsoft.com/office/drawing/2014/main" id="{20810783-6DDD-C96D-9C96-5CEE454AB026}"/>
              </a:ext>
            </a:extLst>
          </p:cNvPr>
          <p:cNvSpPr>
            <a:spLocks noGrp="1"/>
          </p:cNvSpPr>
          <p:nvPr>
            <p:ph type="sldNum" sz="quarter" idx="12"/>
          </p:nvPr>
        </p:nvSpPr>
        <p:spPr/>
        <p:txBody>
          <a:bodyPr/>
          <a:lstStyle/>
          <a:p>
            <a:fld id="{193D1198-ABDD-45B1-92C1-082AAA329545}" type="slidenum">
              <a:rPr lang="en-US" smtClean="0"/>
              <a:t>1</a:t>
            </a:fld>
            <a:endParaRPr lang="en-US"/>
          </a:p>
        </p:txBody>
      </p:sp>
    </p:spTree>
    <p:extLst>
      <p:ext uri="{BB962C8B-B14F-4D97-AF65-F5344CB8AC3E}">
        <p14:creationId xmlns:p14="http://schemas.microsoft.com/office/powerpoint/2010/main" val="556569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8B4A53-9169-D899-8E54-3873AE51912D}"/>
              </a:ext>
            </a:extLst>
          </p:cNvPr>
          <p:cNvSpPr>
            <a:spLocks noGrp="1"/>
          </p:cNvSpPr>
          <p:nvPr>
            <p:ph type="title"/>
          </p:nvPr>
        </p:nvSpPr>
        <p:spPr>
          <a:xfrm>
            <a:off x="4553733" y="548464"/>
            <a:ext cx="6798541" cy="1675623"/>
          </a:xfrm>
        </p:spPr>
        <p:txBody>
          <a:bodyPr anchor="b">
            <a:normAutofit/>
          </a:bodyPr>
          <a:lstStyle/>
          <a:p>
            <a:r>
              <a:rPr lang="en-US" sz="4000"/>
              <a:t>Proviamo a creare un modello</a:t>
            </a:r>
          </a:p>
        </p:txBody>
      </p:sp>
      <p:pic>
        <p:nvPicPr>
          <p:cNvPr id="12" name="Picture 11" descr="Giochi di costruzioni">
            <a:extLst>
              <a:ext uri="{FF2B5EF4-FFF2-40B4-BE49-F238E27FC236}">
                <a16:creationId xmlns:a16="http://schemas.microsoft.com/office/drawing/2014/main" id="{E146EAB7-451B-76A4-3341-24541E9B991D}"/>
              </a:ext>
            </a:extLst>
          </p:cNvPr>
          <p:cNvPicPr>
            <a:picLocks noChangeAspect="1"/>
          </p:cNvPicPr>
          <p:nvPr/>
        </p:nvPicPr>
        <p:blipFill rotWithShape="1">
          <a:blip r:embed="rId2"/>
          <a:srcRect r="591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029187E5-339E-571D-DCA3-C9A7481387B7}"/>
              </a:ext>
            </a:extLst>
          </p:cNvPr>
          <p:cNvSpPr>
            <a:spLocks noGrp="1"/>
          </p:cNvSpPr>
          <p:nvPr>
            <p:ph idx="1"/>
          </p:nvPr>
        </p:nvSpPr>
        <p:spPr>
          <a:xfrm>
            <a:off x="4553734" y="2409830"/>
            <a:ext cx="6798539" cy="3705217"/>
          </a:xfrm>
        </p:spPr>
        <p:txBody>
          <a:bodyPr>
            <a:normAutofit/>
          </a:bodyPr>
          <a:lstStyle/>
          <a:p>
            <a:r>
              <a:rPr lang="en-US" sz="2000" dirty="0" err="1"/>
              <a:t>Blocco</a:t>
            </a:r>
            <a:r>
              <a:rPr lang="en-US" sz="2000" dirty="0"/>
              <a:t> Lego</a:t>
            </a:r>
          </a:p>
          <a:p>
            <a:r>
              <a:rPr lang="en-US" sz="2000" dirty="0"/>
              <a:t>Una </a:t>
            </a:r>
            <a:r>
              <a:rPr lang="en-US" sz="2000" dirty="0" err="1"/>
              <a:t>bottiglia</a:t>
            </a:r>
            <a:endParaRPr lang="en-US" sz="2000" dirty="0"/>
          </a:p>
          <a:p>
            <a:r>
              <a:rPr lang="en-US" sz="2000" dirty="0"/>
              <a:t>Case </a:t>
            </a:r>
            <a:r>
              <a:rPr lang="en-US" sz="2000" dirty="0" err="1"/>
              <a:t>iphone</a:t>
            </a:r>
            <a:endParaRPr lang="en-US" sz="2000" dirty="0"/>
          </a:p>
          <a:p>
            <a:r>
              <a:rPr lang="en-US" sz="2000" dirty="0" err="1"/>
              <a:t>Qualcosa</a:t>
            </a:r>
            <a:r>
              <a:rPr lang="en-US" sz="2000" dirty="0"/>
              <a:t> a </a:t>
            </a:r>
            <a:r>
              <a:rPr lang="en-US" sz="2000" dirty="0" err="1"/>
              <a:t>caso</a:t>
            </a:r>
            <a:endParaRPr lang="en-US" sz="2000" dirty="0"/>
          </a:p>
        </p:txBody>
      </p:sp>
      <p:sp>
        <p:nvSpPr>
          <p:cNvPr id="4" name="Date Placeholder 3">
            <a:extLst>
              <a:ext uri="{FF2B5EF4-FFF2-40B4-BE49-F238E27FC236}">
                <a16:creationId xmlns:a16="http://schemas.microsoft.com/office/drawing/2014/main" id="{5CA893B0-33F0-CB1D-709C-318BE15C8613}"/>
              </a:ext>
            </a:extLst>
          </p:cNvPr>
          <p:cNvSpPr>
            <a:spLocks noGrp="1"/>
          </p:cNvSpPr>
          <p:nvPr>
            <p:ph type="dt" sz="half" idx="10"/>
          </p:nvPr>
        </p:nvSpPr>
        <p:spPr/>
        <p:txBody>
          <a:bodyPr/>
          <a:lstStyle/>
          <a:p>
            <a:r>
              <a:rPr lang="en-US"/>
              <a:t>2024-06-02</a:t>
            </a:r>
          </a:p>
        </p:txBody>
      </p:sp>
      <p:sp>
        <p:nvSpPr>
          <p:cNvPr id="5" name="Footer Placeholder 4">
            <a:extLst>
              <a:ext uri="{FF2B5EF4-FFF2-40B4-BE49-F238E27FC236}">
                <a16:creationId xmlns:a16="http://schemas.microsoft.com/office/drawing/2014/main" id="{1EFF552E-C19C-B0D6-C14F-93E25F153A0F}"/>
              </a:ext>
            </a:extLst>
          </p:cNvPr>
          <p:cNvSpPr>
            <a:spLocks noGrp="1"/>
          </p:cNvSpPr>
          <p:nvPr>
            <p:ph type="ftr" sz="quarter" idx="11"/>
          </p:nvPr>
        </p:nvSpPr>
        <p:spPr/>
        <p:txBody>
          <a:bodyPr/>
          <a:lstStyle/>
          <a:p>
            <a:r>
              <a:rPr lang="en-US"/>
              <a:t>2024 - Formazione SunLab - FrancescoPenasa</a:t>
            </a:r>
          </a:p>
        </p:txBody>
      </p:sp>
      <p:sp>
        <p:nvSpPr>
          <p:cNvPr id="6" name="Slide Number Placeholder 5">
            <a:extLst>
              <a:ext uri="{FF2B5EF4-FFF2-40B4-BE49-F238E27FC236}">
                <a16:creationId xmlns:a16="http://schemas.microsoft.com/office/drawing/2014/main" id="{0D127C63-E180-DB47-5C1C-D6C8D5E79563}"/>
              </a:ext>
            </a:extLst>
          </p:cNvPr>
          <p:cNvSpPr>
            <a:spLocks noGrp="1"/>
          </p:cNvSpPr>
          <p:nvPr>
            <p:ph type="sldNum" sz="quarter" idx="12"/>
          </p:nvPr>
        </p:nvSpPr>
        <p:spPr/>
        <p:txBody>
          <a:bodyPr/>
          <a:lstStyle/>
          <a:p>
            <a:fld id="{193D1198-ABDD-45B1-92C1-082AAA329545}" type="slidenum">
              <a:rPr lang="en-US" smtClean="0"/>
              <a:t>10</a:t>
            </a:fld>
            <a:endParaRPr lang="en-US"/>
          </a:p>
        </p:txBody>
      </p:sp>
    </p:spTree>
    <p:extLst>
      <p:ext uri="{BB962C8B-B14F-4D97-AF65-F5344CB8AC3E}">
        <p14:creationId xmlns:p14="http://schemas.microsoft.com/office/powerpoint/2010/main" val="2875479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A5CC41-300A-988F-C5E9-F2EA4126520A}"/>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dirty="0">
                <a:solidFill>
                  <a:schemeClr val="tx1"/>
                </a:solidFill>
                <a:latin typeface="+mj-lt"/>
                <a:ea typeface="+mj-ea"/>
                <a:cs typeface="+mj-cs"/>
              </a:rPr>
              <a:t>Fine </a:t>
            </a:r>
            <a:r>
              <a:rPr lang="en-US" sz="5200" kern="1200" dirty="0" err="1">
                <a:solidFill>
                  <a:schemeClr val="tx1"/>
                </a:solidFill>
                <a:latin typeface="+mj-lt"/>
                <a:ea typeface="+mj-ea"/>
                <a:cs typeface="+mj-cs"/>
              </a:rPr>
              <a:t>parte</a:t>
            </a:r>
            <a:r>
              <a:rPr lang="en-US" sz="5200" kern="1200" dirty="0">
                <a:solidFill>
                  <a:schemeClr val="tx1"/>
                </a:solidFill>
                <a:latin typeface="+mj-lt"/>
                <a:ea typeface="+mj-ea"/>
                <a:cs typeface="+mj-cs"/>
              </a:rPr>
              <a:t> 1</a:t>
            </a:r>
          </a:p>
        </p:txBody>
      </p:sp>
      <p:pic>
        <p:nvPicPr>
          <p:cNvPr id="7" name="Graphic 6" descr="Checkmark">
            <a:extLst>
              <a:ext uri="{FF2B5EF4-FFF2-40B4-BE49-F238E27FC236}">
                <a16:creationId xmlns:a16="http://schemas.microsoft.com/office/drawing/2014/main" id="{AF8DAFD0-1954-368D-3434-9E4C321A91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9" name="Graphic 8" descr="Checkmark">
            <a:extLst>
              <a:ext uri="{FF2B5EF4-FFF2-40B4-BE49-F238E27FC236}">
                <a16:creationId xmlns:a16="http://schemas.microsoft.com/office/drawing/2014/main" id="{16DB4D0E-15F5-4065-8D6C-232F2CE695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
        <p:nvSpPr>
          <p:cNvPr id="3" name="Date Placeholder 2">
            <a:extLst>
              <a:ext uri="{FF2B5EF4-FFF2-40B4-BE49-F238E27FC236}">
                <a16:creationId xmlns:a16="http://schemas.microsoft.com/office/drawing/2014/main" id="{6B75DE46-5E59-A144-7185-342F3A21361B}"/>
              </a:ext>
            </a:extLst>
          </p:cNvPr>
          <p:cNvSpPr>
            <a:spLocks noGrp="1"/>
          </p:cNvSpPr>
          <p:nvPr>
            <p:ph type="dt" sz="half" idx="10"/>
          </p:nvPr>
        </p:nvSpPr>
        <p:spPr/>
        <p:txBody>
          <a:bodyPr/>
          <a:lstStyle/>
          <a:p>
            <a:r>
              <a:rPr lang="en-US"/>
              <a:t>2024-06-02</a:t>
            </a:r>
          </a:p>
        </p:txBody>
      </p:sp>
      <p:sp>
        <p:nvSpPr>
          <p:cNvPr id="4" name="Footer Placeholder 3">
            <a:extLst>
              <a:ext uri="{FF2B5EF4-FFF2-40B4-BE49-F238E27FC236}">
                <a16:creationId xmlns:a16="http://schemas.microsoft.com/office/drawing/2014/main" id="{94A5EF43-D2B7-FF88-E857-BAF6D70C500E}"/>
              </a:ext>
            </a:extLst>
          </p:cNvPr>
          <p:cNvSpPr>
            <a:spLocks noGrp="1"/>
          </p:cNvSpPr>
          <p:nvPr>
            <p:ph type="ftr" sz="quarter" idx="11"/>
          </p:nvPr>
        </p:nvSpPr>
        <p:spPr/>
        <p:txBody>
          <a:bodyPr/>
          <a:lstStyle/>
          <a:p>
            <a:r>
              <a:rPr lang="en-US"/>
              <a:t>2024 - Formazione SunLab - FrancescoPenasa</a:t>
            </a:r>
          </a:p>
        </p:txBody>
      </p:sp>
      <p:sp>
        <p:nvSpPr>
          <p:cNvPr id="5" name="Slide Number Placeholder 4">
            <a:extLst>
              <a:ext uri="{FF2B5EF4-FFF2-40B4-BE49-F238E27FC236}">
                <a16:creationId xmlns:a16="http://schemas.microsoft.com/office/drawing/2014/main" id="{4D14D386-E7B9-B205-AF1D-48FB6845E9C7}"/>
              </a:ext>
            </a:extLst>
          </p:cNvPr>
          <p:cNvSpPr>
            <a:spLocks noGrp="1"/>
          </p:cNvSpPr>
          <p:nvPr>
            <p:ph type="sldNum" sz="quarter" idx="12"/>
          </p:nvPr>
        </p:nvSpPr>
        <p:spPr/>
        <p:txBody>
          <a:bodyPr/>
          <a:lstStyle/>
          <a:p>
            <a:fld id="{193D1198-ABDD-45B1-92C1-082AAA329545}" type="slidenum">
              <a:rPr lang="en-US" smtClean="0"/>
              <a:t>11</a:t>
            </a:fld>
            <a:endParaRPr lang="en-US"/>
          </a:p>
        </p:txBody>
      </p:sp>
    </p:spTree>
    <p:extLst>
      <p:ext uri="{BB962C8B-B14F-4D97-AF65-F5344CB8AC3E}">
        <p14:creationId xmlns:p14="http://schemas.microsoft.com/office/powerpoint/2010/main" val="37014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47669-BC91-F96E-3963-3A67DC887E66}"/>
              </a:ext>
            </a:extLst>
          </p:cNvPr>
          <p:cNvSpPr>
            <a:spLocks noGrp="1"/>
          </p:cNvSpPr>
          <p:nvPr>
            <p:ph type="title"/>
          </p:nvPr>
        </p:nvSpPr>
        <p:spPr>
          <a:xfrm>
            <a:off x="635000" y="640823"/>
            <a:ext cx="3418659" cy="5583148"/>
          </a:xfrm>
        </p:spPr>
        <p:txBody>
          <a:bodyPr anchor="ctr">
            <a:normAutofit/>
          </a:bodyPr>
          <a:lstStyle/>
          <a:p>
            <a:r>
              <a:rPr lang="en-US" sz="4600"/>
              <a:t>Preparazione della stampante</a:t>
            </a:r>
          </a:p>
        </p:txBody>
      </p:sp>
      <p:sp>
        <p:nvSpPr>
          <p:cNvPr id="5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ACC231F8-CCB0-2CA1-5CE4-3CEEE45EDB6A}"/>
              </a:ext>
            </a:extLst>
          </p:cNvPr>
          <p:cNvGraphicFramePr>
            <a:graphicFrameLocks noGrp="1"/>
          </p:cNvGraphicFramePr>
          <p:nvPr>
            <p:ph idx="1"/>
            <p:extLst>
              <p:ext uri="{D42A27DB-BD31-4B8C-83A1-F6EECF244321}">
                <p14:modId xmlns:p14="http://schemas.microsoft.com/office/powerpoint/2010/main" val="300253124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58C4D8B3-8E01-B645-6F24-01BE4EFB687C}"/>
              </a:ext>
            </a:extLst>
          </p:cNvPr>
          <p:cNvSpPr>
            <a:spLocks noGrp="1"/>
          </p:cNvSpPr>
          <p:nvPr>
            <p:ph type="dt" sz="half" idx="10"/>
          </p:nvPr>
        </p:nvSpPr>
        <p:spPr/>
        <p:txBody>
          <a:bodyPr/>
          <a:lstStyle/>
          <a:p>
            <a:r>
              <a:rPr lang="en-US"/>
              <a:t>2024-06-02</a:t>
            </a:r>
          </a:p>
        </p:txBody>
      </p:sp>
      <p:sp>
        <p:nvSpPr>
          <p:cNvPr id="4" name="Footer Placeholder 3">
            <a:extLst>
              <a:ext uri="{FF2B5EF4-FFF2-40B4-BE49-F238E27FC236}">
                <a16:creationId xmlns:a16="http://schemas.microsoft.com/office/drawing/2014/main" id="{1D8E2407-FB49-E05A-8AA5-2452AD2F6840}"/>
              </a:ext>
            </a:extLst>
          </p:cNvPr>
          <p:cNvSpPr>
            <a:spLocks noGrp="1"/>
          </p:cNvSpPr>
          <p:nvPr>
            <p:ph type="ftr" sz="quarter" idx="11"/>
          </p:nvPr>
        </p:nvSpPr>
        <p:spPr/>
        <p:txBody>
          <a:bodyPr/>
          <a:lstStyle/>
          <a:p>
            <a:r>
              <a:rPr lang="en-US"/>
              <a:t>2024 - Formazione SunLab - FrancescoPenasa</a:t>
            </a:r>
          </a:p>
        </p:txBody>
      </p:sp>
      <p:sp>
        <p:nvSpPr>
          <p:cNvPr id="5" name="Slide Number Placeholder 4">
            <a:extLst>
              <a:ext uri="{FF2B5EF4-FFF2-40B4-BE49-F238E27FC236}">
                <a16:creationId xmlns:a16="http://schemas.microsoft.com/office/drawing/2014/main" id="{229B0074-D736-2EDA-77A1-93914E799A15}"/>
              </a:ext>
            </a:extLst>
          </p:cNvPr>
          <p:cNvSpPr>
            <a:spLocks noGrp="1"/>
          </p:cNvSpPr>
          <p:nvPr>
            <p:ph type="sldNum" sz="quarter" idx="12"/>
          </p:nvPr>
        </p:nvSpPr>
        <p:spPr/>
        <p:txBody>
          <a:bodyPr/>
          <a:lstStyle/>
          <a:p>
            <a:fld id="{193D1198-ABDD-45B1-92C1-082AAA329545}" type="slidenum">
              <a:rPr lang="en-US" smtClean="0"/>
              <a:t>12</a:t>
            </a:fld>
            <a:endParaRPr lang="en-US"/>
          </a:p>
        </p:txBody>
      </p:sp>
    </p:spTree>
    <p:extLst>
      <p:ext uri="{BB962C8B-B14F-4D97-AF65-F5344CB8AC3E}">
        <p14:creationId xmlns:p14="http://schemas.microsoft.com/office/powerpoint/2010/main" val="1189507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32CA6A-2533-4944-9534-9A87A2EA6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47669-BC91-F96E-3963-3A67DC887E66}"/>
              </a:ext>
            </a:extLst>
          </p:cNvPr>
          <p:cNvSpPr>
            <a:spLocks noGrp="1"/>
          </p:cNvSpPr>
          <p:nvPr>
            <p:ph type="title"/>
          </p:nvPr>
        </p:nvSpPr>
        <p:spPr>
          <a:xfrm>
            <a:off x="731521" y="1170431"/>
            <a:ext cx="4875904" cy="5138923"/>
          </a:xfrm>
        </p:spPr>
        <p:txBody>
          <a:bodyPr anchor="ctr">
            <a:normAutofit/>
          </a:bodyPr>
          <a:lstStyle/>
          <a:p>
            <a:r>
              <a:rPr lang="en-US" sz="5400">
                <a:solidFill>
                  <a:schemeClr val="tx2"/>
                </a:solidFill>
              </a:rPr>
              <a:t>Preparazione della stampa</a:t>
            </a:r>
          </a:p>
        </p:txBody>
      </p:sp>
      <p:cxnSp>
        <p:nvCxnSpPr>
          <p:cNvPr id="11" name="Straight Connector 10">
            <a:extLst>
              <a:ext uri="{FF2B5EF4-FFF2-40B4-BE49-F238E27FC236}">
                <a16:creationId xmlns:a16="http://schemas.microsoft.com/office/drawing/2014/main" id="{4CE44FE1-0DFB-4432-B6F1-7BB653044F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D7C4AD9-61C7-4AB6-AAD1-C303A8BE3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8685BF2-60B4-41A0-9B16-61CD8CC782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16" name="Straight Connector 15">
              <a:extLst>
                <a:ext uri="{FF2B5EF4-FFF2-40B4-BE49-F238E27FC236}">
                  <a16:creationId xmlns:a16="http://schemas.microsoft.com/office/drawing/2014/main" id="{64B9126E-B366-45E7-A556-442F4D1620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EB6BA6E-8873-4A6F-9AB0-395D23D7D6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D3E8AA13-6742-629A-4BE5-97B388963E91}"/>
              </a:ext>
            </a:extLst>
          </p:cNvPr>
          <p:cNvGraphicFramePr>
            <a:graphicFrameLocks noGrp="1"/>
          </p:cNvGraphicFramePr>
          <p:nvPr>
            <p:ph idx="1"/>
            <p:extLst>
              <p:ext uri="{D42A27DB-BD31-4B8C-83A1-F6EECF244321}">
                <p14:modId xmlns:p14="http://schemas.microsoft.com/office/powerpoint/2010/main" val="3658199306"/>
              </p:ext>
            </p:extLst>
          </p:nvPr>
        </p:nvGraphicFramePr>
        <p:xfrm>
          <a:off x="6361049" y="210312"/>
          <a:ext cx="5581003" cy="59666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87C626EB-CE95-9A69-158F-18CAA7C61734}"/>
              </a:ext>
            </a:extLst>
          </p:cNvPr>
          <p:cNvSpPr>
            <a:spLocks noGrp="1"/>
          </p:cNvSpPr>
          <p:nvPr>
            <p:ph type="dt" sz="half" idx="10"/>
          </p:nvPr>
        </p:nvSpPr>
        <p:spPr/>
        <p:txBody>
          <a:bodyPr/>
          <a:lstStyle/>
          <a:p>
            <a:r>
              <a:rPr lang="en-US"/>
              <a:t>2024-06-02</a:t>
            </a:r>
          </a:p>
        </p:txBody>
      </p:sp>
      <p:sp>
        <p:nvSpPr>
          <p:cNvPr id="4" name="Footer Placeholder 3">
            <a:extLst>
              <a:ext uri="{FF2B5EF4-FFF2-40B4-BE49-F238E27FC236}">
                <a16:creationId xmlns:a16="http://schemas.microsoft.com/office/drawing/2014/main" id="{3D9442DC-6ED5-4E5E-F875-C0FD5DEB916A}"/>
              </a:ext>
            </a:extLst>
          </p:cNvPr>
          <p:cNvSpPr>
            <a:spLocks noGrp="1"/>
          </p:cNvSpPr>
          <p:nvPr>
            <p:ph type="ftr" sz="quarter" idx="11"/>
          </p:nvPr>
        </p:nvSpPr>
        <p:spPr/>
        <p:txBody>
          <a:bodyPr/>
          <a:lstStyle/>
          <a:p>
            <a:r>
              <a:rPr lang="en-US"/>
              <a:t>2024 - Formazione SunLab - FrancescoPenasa</a:t>
            </a:r>
          </a:p>
        </p:txBody>
      </p:sp>
      <p:sp>
        <p:nvSpPr>
          <p:cNvPr id="6" name="Slide Number Placeholder 5">
            <a:extLst>
              <a:ext uri="{FF2B5EF4-FFF2-40B4-BE49-F238E27FC236}">
                <a16:creationId xmlns:a16="http://schemas.microsoft.com/office/drawing/2014/main" id="{9230DE6A-9645-C43A-F8AE-CF2161F18B91}"/>
              </a:ext>
            </a:extLst>
          </p:cNvPr>
          <p:cNvSpPr>
            <a:spLocks noGrp="1"/>
          </p:cNvSpPr>
          <p:nvPr>
            <p:ph type="sldNum" sz="quarter" idx="12"/>
          </p:nvPr>
        </p:nvSpPr>
        <p:spPr/>
        <p:txBody>
          <a:bodyPr/>
          <a:lstStyle/>
          <a:p>
            <a:fld id="{193D1198-ABDD-45B1-92C1-082AAA329545}" type="slidenum">
              <a:rPr lang="en-US" smtClean="0"/>
              <a:t>13</a:t>
            </a:fld>
            <a:endParaRPr lang="en-US"/>
          </a:p>
        </p:txBody>
      </p:sp>
    </p:spTree>
    <p:extLst>
      <p:ext uri="{BB962C8B-B14F-4D97-AF65-F5344CB8AC3E}">
        <p14:creationId xmlns:p14="http://schemas.microsoft.com/office/powerpoint/2010/main" val="3164341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47669-BC91-F96E-3963-3A67DC887E66}"/>
              </a:ext>
            </a:extLst>
          </p:cNvPr>
          <p:cNvSpPr>
            <a:spLocks noGrp="1"/>
          </p:cNvSpPr>
          <p:nvPr>
            <p:ph type="title"/>
          </p:nvPr>
        </p:nvSpPr>
        <p:spPr>
          <a:xfrm>
            <a:off x="1171074" y="1396686"/>
            <a:ext cx="3240506" cy="4064628"/>
          </a:xfrm>
        </p:spPr>
        <p:txBody>
          <a:bodyPr>
            <a:normAutofit/>
          </a:bodyPr>
          <a:lstStyle/>
          <a:p>
            <a:r>
              <a:rPr lang="en-US" sz="4100">
                <a:solidFill>
                  <a:srgbClr val="FFFFFF"/>
                </a:solidFill>
              </a:rPr>
              <a:t>Progettazione e modelli</a:t>
            </a:r>
          </a:p>
        </p:txBody>
      </p:sp>
      <p:sp>
        <p:nvSpPr>
          <p:cNvPr id="14" name="Arc 13">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0BD0C838-EB6E-3E55-058C-B30A464B01B6}"/>
              </a:ext>
            </a:extLst>
          </p:cNvPr>
          <p:cNvSpPr>
            <a:spLocks noGrp="1"/>
          </p:cNvSpPr>
          <p:nvPr>
            <p:ph idx="1"/>
          </p:nvPr>
        </p:nvSpPr>
        <p:spPr>
          <a:xfrm>
            <a:off x="5370153" y="1526033"/>
            <a:ext cx="5536397" cy="3935281"/>
          </a:xfrm>
        </p:spPr>
        <p:txBody>
          <a:bodyPr>
            <a:normAutofit/>
          </a:bodyPr>
          <a:lstStyle/>
          <a:p>
            <a:r>
              <a:rPr lang="en-US" dirty="0" err="1"/>
              <a:t>Descrizione</a:t>
            </a:r>
            <a:r>
              <a:rPr lang="en-US" dirty="0"/>
              <a:t> del </a:t>
            </a:r>
            <a:r>
              <a:rPr lang="en-US" dirty="0" err="1"/>
              <a:t>modello</a:t>
            </a:r>
            <a:endParaRPr lang="en-US" dirty="0"/>
          </a:p>
          <a:p>
            <a:r>
              <a:rPr lang="en-US" dirty="0" err="1"/>
              <a:t>Commenti</a:t>
            </a:r>
            <a:endParaRPr lang="en-US" dirty="0"/>
          </a:p>
          <a:p>
            <a:r>
              <a:rPr lang="en-US" dirty="0"/>
              <a:t>Print-in-place (</a:t>
            </a:r>
            <a:r>
              <a:rPr lang="en-US" dirty="0" err="1"/>
              <a:t>una</a:t>
            </a:r>
            <a:r>
              <a:rPr lang="en-US" dirty="0"/>
              <a:t> </a:t>
            </a:r>
            <a:r>
              <a:rPr lang="en-US" dirty="0" err="1"/>
              <a:t>stampa</a:t>
            </a:r>
            <a:r>
              <a:rPr lang="en-US" dirty="0"/>
              <a:t> sola)</a:t>
            </a:r>
          </a:p>
          <a:p>
            <a:r>
              <a:rPr lang="en-US" dirty="0"/>
              <a:t>No-support (senza </a:t>
            </a:r>
            <a:r>
              <a:rPr lang="en-US" dirty="0" err="1"/>
              <a:t>supporti</a:t>
            </a:r>
            <a:r>
              <a:rPr lang="en-US" dirty="0"/>
              <a:t>)</a:t>
            </a:r>
          </a:p>
          <a:p>
            <a:r>
              <a:rPr lang="en-US" dirty="0" err="1"/>
              <a:t>Licenza</a:t>
            </a:r>
            <a:r>
              <a:rPr lang="en-US" dirty="0"/>
              <a:t> di </a:t>
            </a:r>
            <a:r>
              <a:rPr lang="en-US" dirty="0" err="1"/>
              <a:t>utilizzo</a:t>
            </a:r>
            <a:endParaRPr lang="en-US" dirty="0"/>
          </a:p>
        </p:txBody>
      </p:sp>
      <p:sp>
        <p:nvSpPr>
          <p:cNvPr id="3" name="Date Placeholder 2">
            <a:extLst>
              <a:ext uri="{FF2B5EF4-FFF2-40B4-BE49-F238E27FC236}">
                <a16:creationId xmlns:a16="http://schemas.microsoft.com/office/drawing/2014/main" id="{BEA84560-7C30-EDD6-AB1B-91DD1DC71F59}"/>
              </a:ext>
            </a:extLst>
          </p:cNvPr>
          <p:cNvSpPr>
            <a:spLocks noGrp="1"/>
          </p:cNvSpPr>
          <p:nvPr>
            <p:ph type="dt" sz="half" idx="10"/>
          </p:nvPr>
        </p:nvSpPr>
        <p:spPr/>
        <p:txBody>
          <a:bodyPr/>
          <a:lstStyle/>
          <a:p>
            <a:r>
              <a:rPr lang="en-US"/>
              <a:t>2024-06-02</a:t>
            </a:r>
          </a:p>
        </p:txBody>
      </p:sp>
      <p:sp>
        <p:nvSpPr>
          <p:cNvPr id="4" name="Footer Placeholder 3">
            <a:extLst>
              <a:ext uri="{FF2B5EF4-FFF2-40B4-BE49-F238E27FC236}">
                <a16:creationId xmlns:a16="http://schemas.microsoft.com/office/drawing/2014/main" id="{35C440DF-54FE-DE8B-9E71-DE0207E3314E}"/>
              </a:ext>
            </a:extLst>
          </p:cNvPr>
          <p:cNvSpPr>
            <a:spLocks noGrp="1"/>
          </p:cNvSpPr>
          <p:nvPr>
            <p:ph type="ftr" sz="quarter" idx="11"/>
          </p:nvPr>
        </p:nvSpPr>
        <p:spPr/>
        <p:txBody>
          <a:bodyPr/>
          <a:lstStyle/>
          <a:p>
            <a:r>
              <a:rPr lang="en-US"/>
              <a:t>2024 - Formazione SunLab - FrancescoPenasa</a:t>
            </a:r>
          </a:p>
        </p:txBody>
      </p:sp>
      <p:sp>
        <p:nvSpPr>
          <p:cNvPr id="6" name="Slide Number Placeholder 5">
            <a:extLst>
              <a:ext uri="{FF2B5EF4-FFF2-40B4-BE49-F238E27FC236}">
                <a16:creationId xmlns:a16="http://schemas.microsoft.com/office/drawing/2014/main" id="{FFAF5877-406B-F1DC-38B9-7CE24237493B}"/>
              </a:ext>
            </a:extLst>
          </p:cNvPr>
          <p:cNvSpPr>
            <a:spLocks noGrp="1"/>
          </p:cNvSpPr>
          <p:nvPr>
            <p:ph type="sldNum" sz="quarter" idx="12"/>
          </p:nvPr>
        </p:nvSpPr>
        <p:spPr/>
        <p:txBody>
          <a:bodyPr/>
          <a:lstStyle/>
          <a:p>
            <a:fld id="{193D1198-ABDD-45B1-92C1-082AAA329545}" type="slidenum">
              <a:rPr lang="en-US" smtClean="0"/>
              <a:t>14</a:t>
            </a:fld>
            <a:endParaRPr lang="en-US"/>
          </a:p>
        </p:txBody>
      </p:sp>
    </p:spTree>
    <p:extLst>
      <p:ext uri="{BB962C8B-B14F-4D97-AF65-F5344CB8AC3E}">
        <p14:creationId xmlns:p14="http://schemas.microsoft.com/office/powerpoint/2010/main" val="2878704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47669-BC91-F96E-3963-3A67DC887E66}"/>
              </a:ext>
            </a:extLst>
          </p:cNvPr>
          <p:cNvSpPr>
            <a:spLocks noGrp="1"/>
          </p:cNvSpPr>
          <p:nvPr>
            <p:ph type="title"/>
          </p:nvPr>
        </p:nvSpPr>
        <p:spPr>
          <a:xfrm>
            <a:off x="956826" y="1112969"/>
            <a:ext cx="3937298" cy="4166010"/>
          </a:xfrm>
        </p:spPr>
        <p:txBody>
          <a:bodyPr>
            <a:normAutofit/>
          </a:bodyPr>
          <a:lstStyle/>
          <a:p>
            <a:r>
              <a:rPr lang="en-US">
                <a:solidFill>
                  <a:srgbClr val="FFFFFF"/>
                </a:solidFill>
              </a:rPr>
              <a:t>Slicing</a:t>
            </a:r>
          </a:p>
        </p:txBody>
      </p:sp>
      <p:sp>
        <p:nvSpPr>
          <p:cNvPr id="23" name="Freeform: Shape 22">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5C35DFF-F908-5B7E-2AB6-88E25D3E3F87}"/>
              </a:ext>
            </a:extLst>
          </p:cNvPr>
          <p:cNvSpPr>
            <a:spLocks noGrp="1"/>
          </p:cNvSpPr>
          <p:nvPr>
            <p:ph idx="1"/>
          </p:nvPr>
        </p:nvSpPr>
        <p:spPr>
          <a:xfrm>
            <a:off x="6096000" y="820880"/>
            <a:ext cx="5257799" cy="4889350"/>
          </a:xfrm>
        </p:spPr>
        <p:txBody>
          <a:bodyPr anchor="t">
            <a:normAutofit/>
          </a:bodyPr>
          <a:lstStyle/>
          <a:p>
            <a:r>
              <a:rPr lang="en-US" b="1" dirty="0" err="1"/>
              <a:t>FlashPrint</a:t>
            </a:r>
            <a:endParaRPr lang="en-US" dirty="0"/>
          </a:p>
          <a:p>
            <a:r>
              <a:rPr lang="en-US" dirty="0" err="1"/>
              <a:t>OrcaSlicer</a:t>
            </a:r>
            <a:endParaRPr lang="en-US" b="1" dirty="0"/>
          </a:p>
          <a:p>
            <a:r>
              <a:rPr lang="en-US" dirty="0" err="1"/>
              <a:t>Cura</a:t>
            </a:r>
            <a:r>
              <a:rPr lang="en-US" dirty="0"/>
              <a:t> Slicer</a:t>
            </a:r>
          </a:p>
          <a:p>
            <a:r>
              <a:rPr lang="en-US" dirty="0"/>
              <a:t>Prusa Slicer</a:t>
            </a:r>
          </a:p>
        </p:txBody>
      </p:sp>
      <p:sp>
        <p:nvSpPr>
          <p:cNvPr id="29" name="Freeform: Shape 28">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94AAFAE1-84B4-4633-7088-8377DC0FF546}"/>
              </a:ext>
            </a:extLst>
          </p:cNvPr>
          <p:cNvSpPr>
            <a:spLocks noGrp="1"/>
          </p:cNvSpPr>
          <p:nvPr>
            <p:ph type="dt" sz="half" idx="10"/>
          </p:nvPr>
        </p:nvSpPr>
        <p:spPr/>
        <p:txBody>
          <a:bodyPr/>
          <a:lstStyle/>
          <a:p>
            <a:r>
              <a:rPr lang="en-US"/>
              <a:t>2024-06-02</a:t>
            </a:r>
          </a:p>
        </p:txBody>
      </p:sp>
      <p:sp>
        <p:nvSpPr>
          <p:cNvPr id="5" name="Footer Placeholder 4">
            <a:extLst>
              <a:ext uri="{FF2B5EF4-FFF2-40B4-BE49-F238E27FC236}">
                <a16:creationId xmlns:a16="http://schemas.microsoft.com/office/drawing/2014/main" id="{9A3C8A8A-74EC-D9B7-BA5D-7280E6F5AFDF}"/>
              </a:ext>
            </a:extLst>
          </p:cNvPr>
          <p:cNvSpPr>
            <a:spLocks noGrp="1"/>
          </p:cNvSpPr>
          <p:nvPr>
            <p:ph type="ftr" sz="quarter" idx="11"/>
          </p:nvPr>
        </p:nvSpPr>
        <p:spPr/>
        <p:txBody>
          <a:bodyPr/>
          <a:lstStyle/>
          <a:p>
            <a:r>
              <a:rPr lang="en-US"/>
              <a:t>2024 - Formazione SunLab - FrancescoPenasa</a:t>
            </a:r>
          </a:p>
        </p:txBody>
      </p:sp>
      <p:sp>
        <p:nvSpPr>
          <p:cNvPr id="6" name="Slide Number Placeholder 5">
            <a:extLst>
              <a:ext uri="{FF2B5EF4-FFF2-40B4-BE49-F238E27FC236}">
                <a16:creationId xmlns:a16="http://schemas.microsoft.com/office/drawing/2014/main" id="{53DE2290-132E-F4BF-734F-1BF6F189ED85}"/>
              </a:ext>
            </a:extLst>
          </p:cNvPr>
          <p:cNvSpPr>
            <a:spLocks noGrp="1"/>
          </p:cNvSpPr>
          <p:nvPr>
            <p:ph type="sldNum" sz="quarter" idx="12"/>
          </p:nvPr>
        </p:nvSpPr>
        <p:spPr/>
        <p:txBody>
          <a:bodyPr/>
          <a:lstStyle/>
          <a:p>
            <a:fld id="{193D1198-ABDD-45B1-92C1-082AAA329545}" type="slidenum">
              <a:rPr lang="en-US" smtClean="0"/>
              <a:t>15</a:t>
            </a:fld>
            <a:endParaRPr lang="en-US"/>
          </a:p>
        </p:txBody>
      </p:sp>
    </p:spTree>
    <p:extLst>
      <p:ext uri="{BB962C8B-B14F-4D97-AF65-F5344CB8AC3E}">
        <p14:creationId xmlns:p14="http://schemas.microsoft.com/office/powerpoint/2010/main" val="4025584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6141D2-9129-F8CA-1497-065BAE0EB6E1}"/>
              </a:ext>
            </a:extLst>
          </p:cNvPr>
          <p:cNvSpPr>
            <a:spLocks noGrp="1"/>
          </p:cNvSpPr>
          <p:nvPr>
            <p:ph type="title"/>
          </p:nvPr>
        </p:nvSpPr>
        <p:spPr>
          <a:xfrm>
            <a:off x="5496821" y="1371600"/>
            <a:ext cx="6034187" cy="1097280"/>
          </a:xfrm>
        </p:spPr>
        <p:txBody>
          <a:bodyPr vert="horz" lIns="91440" tIns="45720" rIns="91440" bIns="45720" rtlCol="0" anchor="t">
            <a:normAutofit/>
          </a:bodyPr>
          <a:lstStyle/>
          <a:p>
            <a:r>
              <a:rPr lang="en-US" sz="3400" kern="1200" dirty="0">
                <a:solidFill>
                  <a:schemeClr val="tx1"/>
                </a:solidFill>
                <a:latin typeface="+mj-lt"/>
                <a:ea typeface="+mj-ea"/>
                <a:cs typeface="+mj-cs"/>
              </a:rPr>
              <a:t>Preparare un modello per la stampa</a:t>
            </a:r>
          </a:p>
        </p:txBody>
      </p:sp>
      <p:pic>
        <p:nvPicPr>
          <p:cNvPr id="5" name="Content Placeholder 4" descr="Appartamento Wireframe">
            <a:extLst>
              <a:ext uri="{FF2B5EF4-FFF2-40B4-BE49-F238E27FC236}">
                <a16:creationId xmlns:a16="http://schemas.microsoft.com/office/drawing/2014/main" id="{A94FCF27-1A84-4F0A-999C-01185E6946C7}"/>
              </a:ext>
            </a:extLst>
          </p:cNvPr>
          <p:cNvPicPr>
            <a:picLocks noGrp="1" noChangeAspect="1"/>
          </p:cNvPicPr>
          <p:nvPr>
            <p:ph sz="half" idx="1"/>
          </p:nvPr>
        </p:nvPicPr>
        <p:blipFill rotWithShape="1">
          <a:blip r:embed="rId3"/>
          <a:srcRect l="16098" r="13067"/>
          <a:stretch/>
        </p:blipFill>
        <p:spPr>
          <a:xfrm>
            <a:off x="20" y="10"/>
            <a:ext cx="4857871" cy="6857990"/>
          </a:xfrm>
          <a:prstGeom prst="rect">
            <a:avLst/>
          </a:prstGeom>
        </p:spPr>
      </p:pic>
      <p:cxnSp>
        <p:nvCxnSpPr>
          <p:cNvPr id="14" name="Straight Connector 13">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DCB11A8-6DCE-3B64-9BFA-DAEEA3A8D1BE}"/>
              </a:ext>
            </a:extLst>
          </p:cNvPr>
          <p:cNvSpPr>
            <a:spLocks noGrp="1"/>
          </p:cNvSpPr>
          <p:nvPr>
            <p:ph sz="half" idx="2"/>
          </p:nvPr>
        </p:nvSpPr>
        <p:spPr>
          <a:xfrm>
            <a:off x="5496821" y="2633236"/>
            <a:ext cx="6034187" cy="3664687"/>
          </a:xfrm>
        </p:spPr>
        <p:txBody>
          <a:bodyPr vert="horz" lIns="91440" tIns="45720" rIns="91440" bIns="45720" rtlCol="0">
            <a:normAutofit/>
          </a:bodyPr>
          <a:lstStyle/>
          <a:p>
            <a:pPr>
              <a:lnSpc>
                <a:spcPct val="120000"/>
              </a:lnSpc>
              <a:buSzPct val="87000"/>
            </a:pPr>
            <a:r>
              <a:rPr lang="en-US"/>
              <a:t>Importazione del modello tradizionale nel software di modellazione 3D</a:t>
            </a:r>
          </a:p>
          <a:p>
            <a:pPr>
              <a:lnSpc>
                <a:spcPct val="120000"/>
              </a:lnSpc>
              <a:buSzPct val="87000"/>
            </a:pPr>
            <a:r>
              <a:rPr lang="en-US"/>
              <a:t>Riparazione del modello se necessario</a:t>
            </a:r>
          </a:p>
          <a:p>
            <a:pPr>
              <a:lnSpc>
                <a:spcPct val="120000"/>
              </a:lnSpc>
              <a:buSzPct val="87000"/>
            </a:pPr>
            <a:r>
              <a:rPr lang="en-US"/>
              <a:t>Slicing del modello</a:t>
            </a:r>
          </a:p>
        </p:txBody>
      </p:sp>
      <p:sp>
        <p:nvSpPr>
          <p:cNvPr id="3" name="Date Placeholder 2">
            <a:extLst>
              <a:ext uri="{FF2B5EF4-FFF2-40B4-BE49-F238E27FC236}">
                <a16:creationId xmlns:a16="http://schemas.microsoft.com/office/drawing/2014/main" id="{2A9E3C9E-757F-AE3D-39B6-B4185AA8AB68}"/>
              </a:ext>
            </a:extLst>
          </p:cNvPr>
          <p:cNvSpPr>
            <a:spLocks noGrp="1"/>
          </p:cNvSpPr>
          <p:nvPr>
            <p:ph type="dt" sz="half" idx="10"/>
          </p:nvPr>
        </p:nvSpPr>
        <p:spPr/>
        <p:txBody>
          <a:bodyPr/>
          <a:lstStyle/>
          <a:p>
            <a:r>
              <a:rPr lang="en-US"/>
              <a:t>2024-06-02</a:t>
            </a:r>
          </a:p>
        </p:txBody>
      </p:sp>
      <p:sp>
        <p:nvSpPr>
          <p:cNvPr id="6" name="Footer Placeholder 5">
            <a:extLst>
              <a:ext uri="{FF2B5EF4-FFF2-40B4-BE49-F238E27FC236}">
                <a16:creationId xmlns:a16="http://schemas.microsoft.com/office/drawing/2014/main" id="{2D97013E-BDE1-1D4C-8B3F-98FFB52B19B6}"/>
              </a:ext>
            </a:extLst>
          </p:cNvPr>
          <p:cNvSpPr>
            <a:spLocks noGrp="1"/>
          </p:cNvSpPr>
          <p:nvPr>
            <p:ph type="ftr" sz="quarter" idx="11"/>
          </p:nvPr>
        </p:nvSpPr>
        <p:spPr/>
        <p:txBody>
          <a:bodyPr/>
          <a:lstStyle/>
          <a:p>
            <a:r>
              <a:rPr lang="en-US"/>
              <a:t>2024 - Formazione SunLab - FrancescoPenasa</a:t>
            </a:r>
          </a:p>
        </p:txBody>
      </p:sp>
      <p:sp>
        <p:nvSpPr>
          <p:cNvPr id="7" name="Slide Number Placeholder 6">
            <a:extLst>
              <a:ext uri="{FF2B5EF4-FFF2-40B4-BE49-F238E27FC236}">
                <a16:creationId xmlns:a16="http://schemas.microsoft.com/office/drawing/2014/main" id="{951E1409-9814-66E2-D8AB-56957C6782A7}"/>
              </a:ext>
            </a:extLst>
          </p:cNvPr>
          <p:cNvSpPr>
            <a:spLocks noGrp="1"/>
          </p:cNvSpPr>
          <p:nvPr>
            <p:ph type="sldNum" sz="quarter" idx="12"/>
          </p:nvPr>
        </p:nvSpPr>
        <p:spPr/>
        <p:txBody>
          <a:bodyPr/>
          <a:lstStyle/>
          <a:p>
            <a:fld id="{193D1198-ABDD-45B1-92C1-082AAA329545}" type="slidenum">
              <a:rPr lang="en-US" smtClean="0"/>
              <a:t>16</a:t>
            </a:fld>
            <a:endParaRPr lang="en-US"/>
          </a:p>
        </p:txBody>
      </p:sp>
    </p:spTree>
    <p:extLst>
      <p:ext uri="{BB962C8B-B14F-4D97-AF65-F5344CB8AC3E}">
        <p14:creationId xmlns:p14="http://schemas.microsoft.com/office/powerpoint/2010/main" val="2251011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8C47669-BC91-F96E-3963-3A67DC887E66}"/>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chemeClr val="tx1"/>
                </a:solidFill>
                <a:latin typeface="+mj-lt"/>
                <a:ea typeface="+mj-ea"/>
                <a:cs typeface="+mj-cs"/>
              </a:rPr>
              <a:t>Lets go printing</a:t>
            </a:r>
          </a:p>
        </p:txBody>
      </p:sp>
      <p:sp>
        <p:nvSpPr>
          <p:cNvPr id="15" name="Arc 14">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Oval 16">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8EC9E76E-647C-8DF3-0C3A-391DB222FAA3}"/>
              </a:ext>
            </a:extLst>
          </p:cNvPr>
          <p:cNvSpPr>
            <a:spLocks noGrp="1"/>
          </p:cNvSpPr>
          <p:nvPr>
            <p:ph type="dt" sz="half" idx="10"/>
          </p:nvPr>
        </p:nvSpPr>
        <p:spPr/>
        <p:txBody>
          <a:bodyPr/>
          <a:lstStyle/>
          <a:p>
            <a:r>
              <a:rPr lang="en-US"/>
              <a:t>2024-06-02</a:t>
            </a:r>
          </a:p>
        </p:txBody>
      </p:sp>
      <p:sp>
        <p:nvSpPr>
          <p:cNvPr id="4" name="Footer Placeholder 3">
            <a:extLst>
              <a:ext uri="{FF2B5EF4-FFF2-40B4-BE49-F238E27FC236}">
                <a16:creationId xmlns:a16="http://schemas.microsoft.com/office/drawing/2014/main" id="{860529E3-3A5D-F091-5C9E-2AF7757D21D2}"/>
              </a:ext>
            </a:extLst>
          </p:cNvPr>
          <p:cNvSpPr>
            <a:spLocks noGrp="1"/>
          </p:cNvSpPr>
          <p:nvPr>
            <p:ph type="ftr" sz="quarter" idx="11"/>
          </p:nvPr>
        </p:nvSpPr>
        <p:spPr/>
        <p:txBody>
          <a:bodyPr/>
          <a:lstStyle/>
          <a:p>
            <a:r>
              <a:rPr lang="en-US"/>
              <a:t>2024 - Formazione SunLab - FrancescoPenasa</a:t>
            </a:r>
          </a:p>
        </p:txBody>
      </p:sp>
      <p:sp>
        <p:nvSpPr>
          <p:cNvPr id="5" name="Slide Number Placeholder 4">
            <a:extLst>
              <a:ext uri="{FF2B5EF4-FFF2-40B4-BE49-F238E27FC236}">
                <a16:creationId xmlns:a16="http://schemas.microsoft.com/office/drawing/2014/main" id="{124A7E43-08CD-F3C6-D1DA-593852367D66}"/>
              </a:ext>
            </a:extLst>
          </p:cNvPr>
          <p:cNvSpPr>
            <a:spLocks noGrp="1"/>
          </p:cNvSpPr>
          <p:nvPr>
            <p:ph type="sldNum" sz="quarter" idx="12"/>
          </p:nvPr>
        </p:nvSpPr>
        <p:spPr/>
        <p:txBody>
          <a:bodyPr/>
          <a:lstStyle/>
          <a:p>
            <a:fld id="{193D1198-ABDD-45B1-92C1-082AAA329545}" type="slidenum">
              <a:rPr lang="en-US" smtClean="0"/>
              <a:t>17</a:t>
            </a:fld>
            <a:endParaRPr lang="en-US"/>
          </a:p>
        </p:txBody>
      </p:sp>
    </p:spTree>
    <p:extLst>
      <p:ext uri="{BB962C8B-B14F-4D97-AF65-F5344CB8AC3E}">
        <p14:creationId xmlns:p14="http://schemas.microsoft.com/office/powerpoint/2010/main" val="1226677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47669-BC91-F96E-3963-3A67DC887E66}"/>
              </a:ext>
            </a:extLst>
          </p:cNvPr>
          <p:cNvSpPr>
            <a:spLocks noGrp="1"/>
          </p:cNvSpPr>
          <p:nvPr>
            <p:ph type="title"/>
          </p:nvPr>
        </p:nvSpPr>
        <p:spPr>
          <a:xfrm>
            <a:off x="635000" y="640823"/>
            <a:ext cx="3418659" cy="5583148"/>
          </a:xfrm>
        </p:spPr>
        <p:txBody>
          <a:bodyPr anchor="ctr">
            <a:normAutofit/>
          </a:bodyPr>
          <a:lstStyle/>
          <a:p>
            <a:r>
              <a:rPr lang="en-US" sz="5400"/>
              <a:t>Post print</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378F194-2266-4DDB-CFAB-D22A92C0B511}"/>
              </a:ext>
            </a:extLst>
          </p:cNvPr>
          <p:cNvGraphicFramePr>
            <a:graphicFrameLocks noGrp="1"/>
          </p:cNvGraphicFramePr>
          <p:nvPr>
            <p:ph idx="1"/>
            <p:extLst>
              <p:ext uri="{D42A27DB-BD31-4B8C-83A1-F6EECF244321}">
                <p14:modId xmlns:p14="http://schemas.microsoft.com/office/powerpoint/2010/main" val="81000999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D6842A78-63EC-51B7-B9E9-2D285283DFEE}"/>
              </a:ext>
            </a:extLst>
          </p:cNvPr>
          <p:cNvSpPr>
            <a:spLocks noGrp="1"/>
          </p:cNvSpPr>
          <p:nvPr>
            <p:ph type="dt" sz="half" idx="10"/>
          </p:nvPr>
        </p:nvSpPr>
        <p:spPr/>
        <p:txBody>
          <a:bodyPr/>
          <a:lstStyle/>
          <a:p>
            <a:r>
              <a:rPr lang="en-US"/>
              <a:t>2024-06-02</a:t>
            </a:r>
          </a:p>
        </p:txBody>
      </p:sp>
      <p:sp>
        <p:nvSpPr>
          <p:cNvPr id="4" name="Footer Placeholder 3">
            <a:extLst>
              <a:ext uri="{FF2B5EF4-FFF2-40B4-BE49-F238E27FC236}">
                <a16:creationId xmlns:a16="http://schemas.microsoft.com/office/drawing/2014/main" id="{C09A3524-D8B7-EB3C-3664-3DBD997CD631}"/>
              </a:ext>
            </a:extLst>
          </p:cNvPr>
          <p:cNvSpPr>
            <a:spLocks noGrp="1"/>
          </p:cNvSpPr>
          <p:nvPr>
            <p:ph type="ftr" sz="quarter" idx="11"/>
          </p:nvPr>
        </p:nvSpPr>
        <p:spPr/>
        <p:txBody>
          <a:bodyPr/>
          <a:lstStyle/>
          <a:p>
            <a:r>
              <a:rPr lang="en-US"/>
              <a:t>2024 - Formazione SunLab - FrancescoPenasa</a:t>
            </a:r>
          </a:p>
        </p:txBody>
      </p:sp>
      <p:sp>
        <p:nvSpPr>
          <p:cNvPr id="6" name="Slide Number Placeholder 5">
            <a:extLst>
              <a:ext uri="{FF2B5EF4-FFF2-40B4-BE49-F238E27FC236}">
                <a16:creationId xmlns:a16="http://schemas.microsoft.com/office/drawing/2014/main" id="{9F759464-7C47-E508-3126-793B266D4F3D}"/>
              </a:ext>
            </a:extLst>
          </p:cNvPr>
          <p:cNvSpPr>
            <a:spLocks noGrp="1"/>
          </p:cNvSpPr>
          <p:nvPr>
            <p:ph type="sldNum" sz="quarter" idx="12"/>
          </p:nvPr>
        </p:nvSpPr>
        <p:spPr/>
        <p:txBody>
          <a:bodyPr/>
          <a:lstStyle/>
          <a:p>
            <a:fld id="{193D1198-ABDD-45B1-92C1-082AAA329545}" type="slidenum">
              <a:rPr lang="en-US" smtClean="0"/>
              <a:t>18</a:t>
            </a:fld>
            <a:endParaRPr lang="en-US"/>
          </a:p>
        </p:txBody>
      </p:sp>
    </p:spTree>
    <p:extLst>
      <p:ext uri="{BB962C8B-B14F-4D97-AF65-F5344CB8AC3E}">
        <p14:creationId xmlns:p14="http://schemas.microsoft.com/office/powerpoint/2010/main" val="697135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47669-BC91-F96E-3963-3A67DC887E66}"/>
              </a:ext>
            </a:extLst>
          </p:cNvPr>
          <p:cNvSpPr>
            <a:spLocks noGrp="1"/>
          </p:cNvSpPr>
          <p:nvPr>
            <p:ph type="title"/>
          </p:nvPr>
        </p:nvSpPr>
        <p:spPr>
          <a:xfrm>
            <a:off x="635000" y="640823"/>
            <a:ext cx="3418659" cy="5583148"/>
          </a:xfrm>
        </p:spPr>
        <p:txBody>
          <a:bodyPr anchor="ctr">
            <a:normAutofit/>
          </a:bodyPr>
          <a:lstStyle/>
          <a:p>
            <a:r>
              <a:rPr lang="en-US" sz="5400"/>
              <a:t>Risoluzione problemi di stampa</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DB43B1AF-3063-0123-3627-B001C50AF0AD}"/>
              </a:ext>
            </a:extLst>
          </p:cNvPr>
          <p:cNvGraphicFramePr>
            <a:graphicFrameLocks noGrp="1"/>
          </p:cNvGraphicFramePr>
          <p:nvPr>
            <p:ph idx="1"/>
            <p:extLst>
              <p:ext uri="{D42A27DB-BD31-4B8C-83A1-F6EECF244321}">
                <p14:modId xmlns:p14="http://schemas.microsoft.com/office/powerpoint/2010/main" val="168950321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CDD1CCDB-5933-F156-3C74-3161C82A757E}"/>
              </a:ext>
            </a:extLst>
          </p:cNvPr>
          <p:cNvSpPr>
            <a:spLocks noGrp="1"/>
          </p:cNvSpPr>
          <p:nvPr>
            <p:ph type="dt" sz="half" idx="10"/>
          </p:nvPr>
        </p:nvSpPr>
        <p:spPr/>
        <p:txBody>
          <a:bodyPr/>
          <a:lstStyle/>
          <a:p>
            <a:r>
              <a:rPr lang="en-US"/>
              <a:t>2024-06-02</a:t>
            </a:r>
          </a:p>
        </p:txBody>
      </p:sp>
      <p:sp>
        <p:nvSpPr>
          <p:cNvPr id="4" name="Footer Placeholder 3">
            <a:extLst>
              <a:ext uri="{FF2B5EF4-FFF2-40B4-BE49-F238E27FC236}">
                <a16:creationId xmlns:a16="http://schemas.microsoft.com/office/drawing/2014/main" id="{6F452153-0D27-9711-EBB1-B509ECD18C44}"/>
              </a:ext>
            </a:extLst>
          </p:cNvPr>
          <p:cNvSpPr>
            <a:spLocks noGrp="1"/>
          </p:cNvSpPr>
          <p:nvPr>
            <p:ph type="ftr" sz="quarter" idx="11"/>
          </p:nvPr>
        </p:nvSpPr>
        <p:spPr/>
        <p:txBody>
          <a:bodyPr/>
          <a:lstStyle/>
          <a:p>
            <a:r>
              <a:rPr lang="en-US"/>
              <a:t>2024 - Formazione SunLab - FrancescoPenasa</a:t>
            </a:r>
          </a:p>
        </p:txBody>
      </p:sp>
      <p:sp>
        <p:nvSpPr>
          <p:cNvPr id="5" name="Slide Number Placeholder 4">
            <a:extLst>
              <a:ext uri="{FF2B5EF4-FFF2-40B4-BE49-F238E27FC236}">
                <a16:creationId xmlns:a16="http://schemas.microsoft.com/office/drawing/2014/main" id="{FA58A1E7-9F14-C34E-5055-D3643F49D492}"/>
              </a:ext>
            </a:extLst>
          </p:cNvPr>
          <p:cNvSpPr>
            <a:spLocks noGrp="1"/>
          </p:cNvSpPr>
          <p:nvPr>
            <p:ph type="sldNum" sz="quarter" idx="12"/>
          </p:nvPr>
        </p:nvSpPr>
        <p:spPr/>
        <p:txBody>
          <a:bodyPr/>
          <a:lstStyle/>
          <a:p>
            <a:fld id="{193D1198-ABDD-45B1-92C1-082AAA329545}" type="slidenum">
              <a:rPr lang="en-US" smtClean="0"/>
              <a:t>19</a:t>
            </a:fld>
            <a:endParaRPr lang="en-US"/>
          </a:p>
        </p:txBody>
      </p:sp>
    </p:spTree>
    <p:extLst>
      <p:ext uri="{BB962C8B-B14F-4D97-AF65-F5344CB8AC3E}">
        <p14:creationId xmlns:p14="http://schemas.microsoft.com/office/powerpoint/2010/main" val="3807349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printer at work">
            <a:extLst>
              <a:ext uri="{FF2B5EF4-FFF2-40B4-BE49-F238E27FC236}">
                <a16:creationId xmlns:a16="http://schemas.microsoft.com/office/drawing/2014/main" id="{1658D2B1-DE9C-45B5-BEBC-85BCDB5E6080}"/>
              </a:ext>
            </a:extLst>
          </p:cNvPr>
          <p:cNvPicPr>
            <a:picLocks noGrp="1" noChangeAspect="1"/>
          </p:cNvPicPr>
          <p:nvPr>
            <p:ph sz="half" idx="1"/>
          </p:nvPr>
        </p:nvPicPr>
        <p:blipFill rotWithShape="1">
          <a:blip r:embed="rId3"/>
          <a:srcRect t="5611" b="640"/>
          <a:stretch/>
        </p:blipFill>
        <p:spPr>
          <a:xfrm>
            <a:off x="20" y="10"/>
            <a:ext cx="12191980" cy="6857990"/>
          </a:xfrm>
          <a:prstGeom prst="rect">
            <a:avLst/>
          </a:prstGeom>
        </p:spPr>
      </p:pic>
      <p:sp useBgFill="1">
        <p:nvSpPr>
          <p:cNvPr id="14" name="Rectangle 13">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0F6C82-5A74-3D48-443D-CCD3A55D7D21}"/>
              </a:ext>
            </a:extLst>
          </p:cNvPr>
          <p:cNvSpPr>
            <a:spLocks noGrp="1"/>
          </p:cNvSpPr>
          <p:nvPr>
            <p:ph type="title"/>
          </p:nvPr>
        </p:nvSpPr>
        <p:spPr>
          <a:xfrm>
            <a:off x="1049451" y="1352492"/>
            <a:ext cx="4665540" cy="1143000"/>
          </a:xfrm>
        </p:spPr>
        <p:txBody>
          <a:bodyPr vert="horz" lIns="91440" tIns="45720" rIns="91440" bIns="45720" rtlCol="0" anchor="t">
            <a:normAutofit/>
          </a:bodyPr>
          <a:lstStyle/>
          <a:p>
            <a:r>
              <a:rPr lang="en-US" sz="3700" kern="1200" dirty="0">
                <a:solidFill>
                  <a:schemeClr val="tx1"/>
                </a:solidFill>
                <a:latin typeface="+mj-lt"/>
                <a:ea typeface="+mj-ea"/>
                <a:cs typeface="+mj-cs"/>
              </a:rPr>
              <a:t>Stampa 3D FDM</a:t>
            </a:r>
          </a:p>
        </p:txBody>
      </p:sp>
      <p:cxnSp>
        <p:nvCxnSpPr>
          <p:cNvPr id="16" name="Straight Connector 15">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5853169-FB1F-AEC6-A155-110D1FF82516}"/>
              </a:ext>
            </a:extLst>
          </p:cNvPr>
          <p:cNvSpPr>
            <a:spLocks noGrp="1"/>
          </p:cNvSpPr>
          <p:nvPr>
            <p:ph sz="half" idx="2"/>
          </p:nvPr>
        </p:nvSpPr>
        <p:spPr>
          <a:xfrm>
            <a:off x="1049454" y="2662356"/>
            <a:ext cx="4665546" cy="3057911"/>
          </a:xfrm>
        </p:spPr>
        <p:txBody>
          <a:bodyPr vert="horz" lIns="91440" tIns="45720" rIns="91440" bIns="45720" rtlCol="0">
            <a:normAutofit/>
          </a:bodyPr>
          <a:lstStyle/>
          <a:p>
            <a:pPr>
              <a:lnSpc>
                <a:spcPct val="110000"/>
              </a:lnSpc>
              <a:buSzPct val="87000"/>
            </a:pPr>
            <a:r>
              <a:rPr lang="en-US" sz="2000" dirty="0"/>
              <a:t>Come </a:t>
            </a:r>
            <a:r>
              <a:rPr lang="en-US" sz="2000" dirty="0" err="1"/>
              <a:t>funziona</a:t>
            </a:r>
            <a:r>
              <a:rPr lang="en-US" sz="2000" dirty="0"/>
              <a:t>?</a:t>
            </a:r>
          </a:p>
          <a:p>
            <a:pPr>
              <a:lnSpc>
                <a:spcPct val="110000"/>
              </a:lnSpc>
              <a:buSzPct val="87000"/>
            </a:pPr>
            <a:r>
              <a:rPr lang="en-US" sz="2000" dirty="0"/>
              <a:t>Come </a:t>
            </a:r>
            <a:r>
              <a:rPr lang="en-US" sz="2000" dirty="0" err="1"/>
              <a:t>si</a:t>
            </a:r>
            <a:r>
              <a:rPr lang="en-US" sz="2000" dirty="0"/>
              <a:t> </a:t>
            </a:r>
            <a:r>
              <a:rPr lang="en-US" sz="2000" dirty="0" err="1"/>
              <a:t>usa</a:t>
            </a:r>
            <a:r>
              <a:rPr lang="en-US" sz="2000" dirty="0"/>
              <a:t>?</a:t>
            </a:r>
          </a:p>
          <a:p>
            <a:pPr>
              <a:lnSpc>
                <a:spcPct val="110000"/>
              </a:lnSpc>
              <a:buSzPct val="87000"/>
            </a:pPr>
            <a:r>
              <a:rPr lang="en-US" sz="2000" dirty="0" err="1"/>
              <a:t>Guida</a:t>
            </a:r>
            <a:r>
              <a:rPr lang="en-US" sz="2000" dirty="0"/>
              <a:t> step-by-step, from zero to hero.</a:t>
            </a:r>
          </a:p>
          <a:p>
            <a:pPr>
              <a:lnSpc>
                <a:spcPct val="110000"/>
              </a:lnSpc>
              <a:buSzPct val="87000"/>
            </a:pPr>
            <a:r>
              <a:rPr lang="en-US" sz="2000" dirty="0" err="1"/>
              <a:t>Parametri</a:t>
            </a:r>
            <a:r>
              <a:rPr lang="en-US" sz="2000" dirty="0"/>
              <a:t> per la </a:t>
            </a:r>
            <a:r>
              <a:rPr lang="en-US" sz="2000" dirty="0" err="1"/>
              <a:t>stampa</a:t>
            </a:r>
            <a:r>
              <a:rPr lang="en-US" sz="2000" dirty="0"/>
              <a:t>.</a:t>
            </a:r>
          </a:p>
          <a:p>
            <a:pPr>
              <a:lnSpc>
                <a:spcPct val="110000"/>
              </a:lnSpc>
              <a:buSzPct val="87000"/>
            </a:pPr>
            <a:r>
              <a:rPr lang="en-US" sz="2000" dirty="0"/>
              <a:t>Tipi di </a:t>
            </a:r>
            <a:r>
              <a:rPr lang="en-US" sz="2000" dirty="0" err="1"/>
              <a:t>filamento</a:t>
            </a:r>
            <a:r>
              <a:rPr lang="en-US" sz="2000" dirty="0"/>
              <a:t>.</a:t>
            </a:r>
          </a:p>
        </p:txBody>
      </p:sp>
      <p:sp>
        <p:nvSpPr>
          <p:cNvPr id="3" name="Date Placeholder 2">
            <a:extLst>
              <a:ext uri="{FF2B5EF4-FFF2-40B4-BE49-F238E27FC236}">
                <a16:creationId xmlns:a16="http://schemas.microsoft.com/office/drawing/2014/main" id="{700C210B-B0D7-1D29-6826-9F9C59E962D5}"/>
              </a:ext>
            </a:extLst>
          </p:cNvPr>
          <p:cNvSpPr>
            <a:spLocks noGrp="1"/>
          </p:cNvSpPr>
          <p:nvPr>
            <p:ph type="dt" sz="half" idx="10"/>
          </p:nvPr>
        </p:nvSpPr>
        <p:spPr/>
        <p:txBody>
          <a:bodyPr/>
          <a:lstStyle/>
          <a:p>
            <a:r>
              <a:rPr lang="en-US"/>
              <a:t>2024-06-02</a:t>
            </a:r>
          </a:p>
        </p:txBody>
      </p:sp>
      <p:sp>
        <p:nvSpPr>
          <p:cNvPr id="6" name="Footer Placeholder 5">
            <a:extLst>
              <a:ext uri="{FF2B5EF4-FFF2-40B4-BE49-F238E27FC236}">
                <a16:creationId xmlns:a16="http://schemas.microsoft.com/office/drawing/2014/main" id="{8BBD7A68-DE00-5542-9B39-114C4CE490E8}"/>
              </a:ext>
            </a:extLst>
          </p:cNvPr>
          <p:cNvSpPr>
            <a:spLocks noGrp="1"/>
          </p:cNvSpPr>
          <p:nvPr>
            <p:ph type="ftr" sz="quarter" idx="11"/>
          </p:nvPr>
        </p:nvSpPr>
        <p:spPr/>
        <p:txBody>
          <a:bodyPr/>
          <a:lstStyle/>
          <a:p>
            <a:r>
              <a:rPr lang="en-US"/>
              <a:t>2024 - Formazione SunLab - FrancescoPenasa</a:t>
            </a:r>
          </a:p>
        </p:txBody>
      </p:sp>
      <p:sp>
        <p:nvSpPr>
          <p:cNvPr id="7" name="Slide Number Placeholder 6">
            <a:extLst>
              <a:ext uri="{FF2B5EF4-FFF2-40B4-BE49-F238E27FC236}">
                <a16:creationId xmlns:a16="http://schemas.microsoft.com/office/drawing/2014/main" id="{3E625B3A-E49A-BE8D-E983-F9D2F202A214}"/>
              </a:ext>
            </a:extLst>
          </p:cNvPr>
          <p:cNvSpPr>
            <a:spLocks noGrp="1"/>
          </p:cNvSpPr>
          <p:nvPr>
            <p:ph type="sldNum" sz="quarter" idx="12"/>
          </p:nvPr>
        </p:nvSpPr>
        <p:spPr/>
        <p:txBody>
          <a:bodyPr/>
          <a:lstStyle/>
          <a:p>
            <a:fld id="{193D1198-ABDD-45B1-92C1-082AAA329545}" type="slidenum">
              <a:rPr lang="en-US" smtClean="0"/>
              <a:t>2</a:t>
            </a:fld>
            <a:endParaRPr lang="en-US"/>
          </a:p>
        </p:txBody>
      </p:sp>
    </p:spTree>
    <p:extLst>
      <p:ext uri="{BB962C8B-B14F-4D97-AF65-F5344CB8AC3E}">
        <p14:creationId xmlns:p14="http://schemas.microsoft.com/office/powerpoint/2010/main" val="3638473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47669-BC91-F96E-3963-3A67DC887E66}"/>
              </a:ext>
            </a:extLst>
          </p:cNvPr>
          <p:cNvSpPr>
            <a:spLocks noGrp="1"/>
          </p:cNvSpPr>
          <p:nvPr>
            <p:ph type="title"/>
          </p:nvPr>
        </p:nvSpPr>
        <p:spPr>
          <a:xfrm>
            <a:off x="635000" y="640823"/>
            <a:ext cx="3418659" cy="5583148"/>
          </a:xfrm>
        </p:spPr>
        <p:txBody>
          <a:bodyPr anchor="ctr">
            <a:normAutofit/>
          </a:bodyPr>
          <a:lstStyle/>
          <a:p>
            <a:r>
              <a:rPr lang="en-US" sz="5400"/>
              <a:t>Risoluzione problemi stampante</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156EA3B-DDA0-A8B3-1A8E-DD8DB9C74376}"/>
              </a:ext>
            </a:extLst>
          </p:cNvPr>
          <p:cNvGraphicFramePr>
            <a:graphicFrameLocks noGrp="1"/>
          </p:cNvGraphicFramePr>
          <p:nvPr>
            <p:ph idx="1"/>
            <p:extLst>
              <p:ext uri="{D42A27DB-BD31-4B8C-83A1-F6EECF244321}">
                <p14:modId xmlns:p14="http://schemas.microsoft.com/office/powerpoint/2010/main" val="201355217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848BE09C-302F-FA3F-45C0-A55A821496D4}"/>
              </a:ext>
            </a:extLst>
          </p:cNvPr>
          <p:cNvSpPr>
            <a:spLocks noGrp="1"/>
          </p:cNvSpPr>
          <p:nvPr>
            <p:ph type="dt" sz="half" idx="10"/>
          </p:nvPr>
        </p:nvSpPr>
        <p:spPr/>
        <p:txBody>
          <a:bodyPr/>
          <a:lstStyle/>
          <a:p>
            <a:r>
              <a:rPr lang="en-US"/>
              <a:t>2024-06-02</a:t>
            </a:r>
          </a:p>
        </p:txBody>
      </p:sp>
      <p:sp>
        <p:nvSpPr>
          <p:cNvPr id="4" name="Footer Placeholder 3">
            <a:extLst>
              <a:ext uri="{FF2B5EF4-FFF2-40B4-BE49-F238E27FC236}">
                <a16:creationId xmlns:a16="http://schemas.microsoft.com/office/drawing/2014/main" id="{2363A181-0705-79A4-2B6F-E79590F50651}"/>
              </a:ext>
            </a:extLst>
          </p:cNvPr>
          <p:cNvSpPr>
            <a:spLocks noGrp="1"/>
          </p:cNvSpPr>
          <p:nvPr>
            <p:ph type="ftr" sz="quarter" idx="11"/>
          </p:nvPr>
        </p:nvSpPr>
        <p:spPr/>
        <p:txBody>
          <a:bodyPr/>
          <a:lstStyle/>
          <a:p>
            <a:r>
              <a:rPr lang="en-US"/>
              <a:t>2024 - Formazione SunLab - FrancescoPenasa</a:t>
            </a:r>
          </a:p>
        </p:txBody>
      </p:sp>
      <p:sp>
        <p:nvSpPr>
          <p:cNvPr id="6" name="Slide Number Placeholder 5">
            <a:extLst>
              <a:ext uri="{FF2B5EF4-FFF2-40B4-BE49-F238E27FC236}">
                <a16:creationId xmlns:a16="http://schemas.microsoft.com/office/drawing/2014/main" id="{0EDA154E-1059-F245-8645-67FDD2486AA0}"/>
              </a:ext>
            </a:extLst>
          </p:cNvPr>
          <p:cNvSpPr>
            <a:spLocks noGrp="1"/>
          </p:cNvSpPr>
          <p:nvPr>
            <p:ph type="sldNum" sz="quarter" idx="12"/>
          </p:nvPr>
        </p:nvSpPr>
        <p:spPr/>
        <p:txBody>
          <a:bodyPr/>
          <a:lstStyle/>
          <a:p>
            <a:fld id="{193D1198-ABDD-45B1-92C1-082AAA329545}" type="slidenum">
              <a:rPr lang="en-US" smtClean="0"/>
              <a:t>20</a:t>
            </a:fld>
            <a:endParaRPr lang="en-US"/>
          </a:p>
        </p:txBody>
      </p:sp>
    </p:spTree>
    <p:extLst>
      <p:ext uri="{BB962C8B-B14F-4D97-AF65-F5344CB8AC3E}">
        <p14:creationId xmlns:p14="http://schemas.microsoft.com/office/powerpoint/2010/main" val="1883506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CE106-69F7-50E4-73C9-E9FA0D663235}"/>
              </a:ext>
            </a:extLst>
          </p:cNvPr>
          <p:cNvSpPr>
            <a:spLocks noGrp="1"/>
          </p:cNvSpPr>
          <p:nvPr>
            <p:ph type="title"/>
          </p:nvPr>
        </p:nvSpPr>
        <p:spPr/>
        <p:txBody>
          <a:bodyPr/>
          <a:lstStyle/>
          <a:p>
            <a:r>
              <a:rPr lang="en-US" dirty="0"/>
              <a:t>Nozzles</a:t>
            </a:r>
          </a:p>
        </p:txBody>
      </p:sp>
      <p:pic>
        <p:nvPicPr>
          <p:cNvPr id="5" name="Content Placeholder 4">
            <a:extLst>
              <a:ext uri="{FF2B5EF4-FFF2-40B4-BE49-F238E27FC236}">
                <a16:creationId xmlns:a16="http://schemas.microsoft.com/office/drawing/2014/main" id="{6D35B8D0-B4EB-C638-DB4D-2052A1BBCE06}"/>
              </a:ext>
            </a:extLst>
          </p:cNvPr>
          <p:cNvPicPr>
            <a:picLocks noGrp="1" noChangeAspect="1"/>
          </p:cNvPicPr>
          <p:nvPr>
            <p:ph idx="1"/>
          </p:nvPr>
        </p:nvPicPr>
        <p:blipFill>
          <a:blip r:embed="rId3"/>
          <a:stretch>
            <a:fillRect/>
          </a:stretch>
        </p:blipFill>
        <p:spPr>
          <a:xfrm>
            <a:off x="2034026" y="1825625"/>
            <a:ext cx="8123948" cy="4351338"/>
          </a:xfrm>
        </p:spPr>
      </p:pic>
      <p:sp>
        <p:nvSpPr>
          <p:cNvPr id="3" name="Date Placeholder 2">
            <a:extLst>
              <a:ext uri="{FF2B5EF4-FFF2-40B4-BE49-F238E27FC236}">
                <a16:creationId xmlns:a16="http://schemas.microsoft.com/office/drawing/2014/main" id="{26E51E9F-441F-0791-AAF9-6DB6AE6021A1}"/>
              </a:ext>
            </a:extLst>
          </p:cNvPr>
          <p:cNvSpPr>
            <a:spLocks noGrp="1"/>
          </p:cNvSpPr>
          <p:nvPr>
            <p:ph type="dt" sz="half" idx="10"/>
          </p:nvPr>
        </p:nvSpPr>
        <p:spPr/>
        <p:txBody>
          <a:bodyPr/>
          <a:lstStyle/>
          <a:p>
            <a:r>
              <a:rPr lang="en-US"/>
              <a:t>2024-06-02</a:t>
            </a:r>
          </a:p>
        </p:txBody>
      </p:sp>
      <p:sp>
        <p:nvSpPr>
          <p:cNvPr id="4" name="Footer Placeholder 3">
            <a:extLst>
              <a:ext uri="{FF2B5EF4-FFF2-40B4-BE49-F238E27FC236}">
                <a16:creationId xmlns:a16="http://schemas.microsoft.com/office/drawing/2014/main" id="{1F0B0E7E-EAF1-1DE1-13F8-59467C8B08C6}"/>
              </a:ext>
            </a:extLst>
          </p:cNvPr>
          <p:cNvSpPr>
            <a:spLocks noGrp="1"/>
          </p:cNvSpPr>
          <p:nvPr>
            <p:ph type="ftr" sz="quarter" idx="11"/>
          </p:nvPr>
        </p:nvSpPr>
        <p:spPr/>
        <p:txBody>
          <a:bodyPr/>
          <a:lstStyle/>
          <a:p>
            <a:r>
              <a:rPr lang="en-US"/>
              <a:t>2024 - Formazione SunLab - FrancescoPenasa</a:t>
            </a:r>
          </a:p>
        </p:txBody>
      </p:sp>
      <p:sp>
        <p:nvSpPr>
          <p:cNvPr id="6" name="Slide Number Placeholder 5">
            <a:extLst>
              <a:ext uri="{FF2B5EF4-FFF2-40B4-BE49-F238E27FC236}">
                <a16:creationId xmlns:a16="http://schemas.microsoft.com/office/drawing/2014/main" id="{5311B8E9-B407-586D-1D1A-A9BD0E901B08}"/>
              </a:ext>
            </a:extLst>
          </p:cNvPr>
          <p:cNvSpPr>
            <a:spLocks noGrp="1"/>
          </p:cNvSpPr>
          <p:nvPr>
            <p:ph type="sldNum" sz="quarter" idx="12"/>
          </p:nvPr>
        </p:nvSpPr>
        <p:spPr/>
        <p:txBody>
          <a:bodyPr/>
          <a:lstStyle/>
          <a:p>
            <a:fld id="{193D1198-ABDD-45B1-92C1-082AAA329545}" type="slidenum">
              <a:rPr lang="en-US" smtClean="0"/>
              <a:t>21</a:t>
            </a:fld>
            <a:endParaRPr lang="en-US"/>
          </a:p>
        </p:txBody>
      </p:sp>
    </p:spTree>
    <p:extLst>
      <p:ext uri="{BB962C8B-B14F-4D97-AF65-F5344CB8AC3E}">
        <p14:creationId xmlns:p14="http://schemas.microsoft.com/office/powerpoint/2010/main" val="2859901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332C8-90D2-BBEF-2F42-652D19808397}"/>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Problema: progetto troppo grande</a:t>
            </a:r>
          </a:p>
        </p:txBody>
      </p:sp>
      <p:sp>
        <p:nvSpPr>
          <p:cNvPr id="3" name="Content Placeholder 2">
            <a:extLst>
              <a:ext uri="{FF2B5EF4-FFF2-40B4-BE49-F238E27FC236}">
                <a16:creationId xmlns:a16="http://schemas.microsoft.com/office/drawing/2014/main" id="{235F7982-28C7-7CDC-F2DF-BBDBA73D9762}"/>
              </a:ext>
            </a:extLst>
          </p:cNvPr>
          <p:cNvSpPr>
            <a:spLocks noGrp="1"/>
          </p:cNvSpPr>
          <p:nvPr>
            <p:ph idx="1"/>
          </p:nvPr>
        </p:nvSpPr>
        <p:spPr>
          <a:xfrm>
            <a:off x="4810259" y="649480"/>
            <a:ext cx="6555347" cy="5546047"/>
          </a:xfrm>
        </p:spPr>
        <p:txBody>
          <a:bodyPr anchor="ctr">
            <a:normAutofit/>
          </a:bodyPr>
          <a:lstStyle/>
          <a:p>
            <a:r>
              <a:rPr lang="en-US" sz="2000"/>
              <a:t>Taglia e incolla (in progettazione o in slicing)</a:t>
            </a:r>
          </a:p>
          <a:p>
            <a:r>
              <a:rPr lang="en-US" sz="2000"/>
              <a:t>Modifica il file e aggiungi delle giunture</a:t>
            </a:r>
          </a:p>
          <a:p>
            <a:r>
              <a:rPr lang="en-US" sz="2000"/>
              <a:t>Guida o bullone</a:t>
            </a:r>
          </a:p>
          <a:p>
            <a:r>
              <a:rPr lang="en-US" sz="2000"/>
              <a:t>Japanese wood join</a:t>
            </a:r>
          </a:p>
        </p:txBody>
      </p:sp>
      <p:sp>
        <p:nvSpPr>
          <p:cNvPr id="4" name="Date Placeholder 3">
            <a:extLst>
              <a:ext uri="{FF2B5EF4-FFF2-40B4-BE49-F238E27FC236}">
                <a16:creationId xmlns:a16="http://schemas.microsoft.com/office/drawing/2014/main" id="{4C539E61-25FC-9467-6EC8-8D0297FA07EF}"/>
              </a:ext>
            </a:extLst>
          </p:cNvPr>
          <p:cNvSpPr>
            <a:spLocks noGrp="1"/>
          </p:cNvSpPr>
          <p:nvPr>
            <p:ph type="dt" sz="half" idx="10"/>
          </p:nvPr>
        </p:nvSpPr>
        <p:spPr/>
        <p:txBody>
          <a:bodyPr/>
          <a:lstStyle/>
          <a:p>
            <a:r>
              <a:rPr lang="en-US"/>
              <a:t>2024-06-02</a:t>
            </a:r>
          </a:p>
        </p:txBody>
      </p:sp>
      <p:sp>
        <p:nvSpPr>
          <p:cNvPr id="5" name="Footer Placeholder 4">
            <a:extLst>
              <a:ext uri="{FF2B5EF4-FFF2-40B4-BE49-F238E27FC236}">
                <a16:creationId xmlns:a16="http://schemas.microsoft.com/office/drawing/2014/main" id="{4E990799-D647-5DB3-62BC-F24C068507CB}"/>
              </a:ext>
            </a:extLst>
          </p:cNvPr>
          <p:cNvSpPr>
            <a:spLocks noGrp="1"/>
          </p:cNvSpPr>
          <p:nvPr>
            <p:ph type="ftr" sz="quarter" idx="11"/>
          </p:nvPr>
        </p:nvSpPr>
        <p:spPr/>
        <p:txBody>
          <a:bodyPr/>
          <a:lstStyle/>
          <a:p>
            <a:r>
              <a:rPr lang="en-US"/>
              <a:t>2024 - Formazione SunLab - FrancescoPenasa</a:t>
            </a:r>
          </a:p>
        </p:txBody>
      </p:sp>
      <p:sp>
        <p:nvSpPr>
          <p:cNvPr id="6" name="Slide Number Placeholder 5">
            <a:extLst>
              <a:ext uri="{FF2B5EF4-FFF2-40B4-BE49-F238E27FC236}">
                <a16:creationId xmlns:a16="http://schemas.microsoft.com/office/drawing/2014/main" id="{1314A5A5-4A7F-8A1E-C6E5-621DC6FFDB3C}"/>
              </a:ext>
            </a:extLst>
          </p:cNvPr>
          <p:cNvSpPr>
            <a:spLocks noGrp="1"/>
          </p:cNvSpPr>
          <p:nvPr>
            <p:ph type="sldNum" sz="quarter" idx="12"/>
          </p:nvPr>
        </p:nvSpPr>
        <p:spPr/>
        <p:txBody>
          <a:bodyPr/>
          <a:lstStyle/>
          <a:p>
            <a:fld id="{193D1198-ABDD-45B1-92C1-082AAA329545}" type="slidenum">
              <a:rPr lang="en-US" smtClean="0"/>
              <a:t>22</a:t>
            </a:fld>
            <a:endParaRPr lang="en-US"/>
          </a:p>
        </p:txBody>
      </p:sp>
    </p:spTree>
    <p:extLst>
      <p:ext uri="{BB962C8B-B14F-4D97-AF65-F5344CB8AC3E}">
        <p14:creationId xmlns:p14="http://schemas.microsoft.com/office/powerpoint/2010/main" val="3100885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5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8FCD0D-C1E0-A8C6-4BB1-2B0B85719C8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Problema: overhangs e bridge</a:t>
            </a:r>
          </a:p>
        </p:txBody>
      </p:sp>
      <p:pic>
        <p:nvPicPr>
          <p:cNvPr id="5" name="Content Placeholder 4">
            <a:extLst>
              <a:ext uri="{FF2B5EF4-FFF2-40B4-BE49-F238E27FC236}">
                <a16:creationId xmlns:a16="http://schemas.microsoft.com/office/drawing/2014/main" id="{F8989313-6763-2EC4-EB73-6BA74C66D7C8}"/>
              </a:ext>
            </a:extLst>
          </p:cNvPr>
          <p:cNvPicPr>
            <a:picLocks noGrp="1" noChangeAspect="1"/>
          </p:cNvPicPr>
          <p:nvPr>
            <p:ph idx="1"/>
          </p:nvPr>
        </p:nvPicPr>
        <p:blipFill>
          <a:blip r:embed="rId3"/>
          <a:stretch>
            <a:fillRect/>
          </a:stretch>
        </p:blipFill>
        <p:spPr>
          <a:xfrm>
            <a:off x="4038600" y="1495477"/>
            <a:ext cx="7188199" cy="3863657"/>
          </a:xfrm>
          <a:prstGeom prst="rect">
            <a:avLst/>
          </a:prstGeom>
        </p:spPr>
      </p:pic>
      <p:sp>
        <p:nvSpPr>
          <p:cNvPr id="3" name="Date Placeholder 2">
            <a:extLst>
              <a:ext uri="{FF2B5EF4-FFF2-40B4-BE49-F238E27FC236}">
                <a16:creationId xmlns:a16="http://schemas.microsoft.com/office/drawing/2014/main" id="{67A59508-74C9-32F9-BD5C-C8891C376F1D}"/>
              </a:ext>
            </a:extLst>
          </p:cNvPr>
          <p:cNvSpPr>
            <a:spLocks noGrp="1"/>
          </p:cNvSpPr>
          <p:nvPr>
            <p:ph type="dt" sz="half" idx="10"/>
          </p:nvPr>
        </p:nvSpPr>
        <p:spPr/>
        <p:txBody>
          <a:bodyPr/>
          <a:lstStyle/>
          <a:p>
            <a:r>
              <a:rPr lang="en-US"/>
              <a:t>2024-06-02</a:t>
            </a:r>
          </a:p>
        </p:txBody>
      </p:sp>
      <p:sp>
        <p:nvSpPr>
          <p:cNvPr id="4" name="Footer Placeholder 3">
            <a:extLst>
              <a:ext uri="{FF2B5EF4-FFF2-40B4-BE49-F238E27FC236}">
                <a16:creationId xmlns:a16="http://schemas.microsoft.com/office/drawing/2014/main" id="{F716240F-D996-B8D7-B80C-8FE548769B2A}"/>
              </a:ext>
            </a:extLst>
          </p:cNvPr>
          <p:cNvSpPr>
            <a:spLocks noGrp="1"/>
          </p:cNvSpPr>
          <p:nvPr>
            <p:ph type="ftr" sz="quarter" idx="11"/>
          </p:nvPr>
        </p:nvSpPr>
        <p:spPr/>
        <p:txBody>
          <a:bodyPr/>
          <a:lstStyle/>
          <a:p>
            <a:r>
              <a:rPr lang="en-US"/>
              <a:t>2024 - Formazione SunLab - FrancescoPenasa</a:t>
            </a:r>
          </a:p>
        </p:txBody>
      </p:sp>
      <p:sp>
        <p:nvSpPr>
          <p:cNvPr id="6" name="Slide Number Placeholder 5">
            <a:extLst>
              <a:ext uri="{FF2B5EF4-FFF2-40B4-BE49-F238E27FC236}">
                <a16:creationId xmlns:a16="http://schemas.microsoft.com/office/drawing/2014/main" id="{98996CB1-6A2C-A219-2761-0AA568EAD93A}"/>
              </a:ext>
            </a:extLst>
          </p:cNvPr>
          <p:cNvSpPr>
            <a:spLocks noGrp="1"/>
          </p:cNvSpPr>
          <p:nvPr>
            <p:ph type="sldNum" sz="quarter" idx="12"/>
          </p:nvPr>
        </p:nvSpPr>
        <p:spPr/>
        <p:txBody>
          <a:bodyPr/>
          <a:lstStyle/>
          <a:p>
            <a:fld id="{193D1198-ABDD-45B1-92C1-082AAA329545}" type="slidenum">
              <a:rPr lang="en-US" smtClean="0"/>
              <a:t>23</a:t>
            </a:fld>
            <a:endParaRPr lang="en-US"/>
          </a:p>
        </p:txBody>
      </p:sp>
    </p:spTree>
    <p:extLst>
      <p:ext uri="{BB962C8B-B14F-4D97-AF65-F5344CB8AC3E}">
        <p14:creationId xmlns:p14="http://schemas.microsoft.com/office/powerpoint/2010/main" val="2613886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8FCD0D-C1E0-A8C6-4BB1-2B0B85719C82}"/>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Problema: dimensioni di stampa non rispettate</a:t>
            </a:r>
          </a:p>
        </p:txBody>
      </p:sp>
      <p:sp>
        <p:nvSpPr>
          <p:cNvPr id="3" name="Content Placeholder 2">
            <a:extLst>
              <a:ext uri="{FF2B5EF4-FFF2-40B4-BE49-F238E27FC236}">
                <a16:creationId xmlns:a16="http://schemas.microsoft.com/office/drawing/2014/main" id="{5C21D1C3-D8A6-D6C4-F056-59C307135D88}"/>
              </a:ext>
            </a:extLst>
          </p:cNvPr>
          <p:cNvSpPr>
            <a:spLocks noGrp="1"/>
          </p:cNvSpPr>
          <p:nvPr>
            <p:ph idx="1"/>
          </p:nvPr>
        </p:nvSpPr>
        <p:spPr>
          <a:xfrm>
            <a:off x="4810259" y="649480"/>
            <a:ext cx="6555347" cy="5546047"/>
          </a:xfrm>
        </p:spPr>
        <p:txBody>
          <a:bodyPr anchor="ctr">
            <a:normAutofit/>
          </a:bodyPr>
          <a:lstStyle/>
          <a:p>
            <a:r>
              <a:rPr lang="en-US" sz="2000"/>
              <a:t>Testare le dimensioni e aggiungere una tolleranza</a:t>
            </a:r>
          </a:p>
        </p:txBody>
      </p:sp>
      <p:sp>
        <p:nvSpPr>
          <p:cNvPr id="4" name="Date Placeholder 3">
            <a:extLst>
              <a:ext uri="{FF2B5EF4-FFF2-40B4-BE49-F238E27FC236}">
                <a16:creationId xmlns:a16="http://schemas.microsoft.com/office/drawing/2014/main" id="{79B586A1-9665-7D33-7106-9A91AD0CFF6D}"/>
              </a:ext>
            </a:extLst>
          </p:cNvPr>
          <p:cNvSpPr>
            <a:spLocks noGrp="1"/>
          </p:cNvSpPr>
          <p:nvPr>
            <p:ph type="dt" sz="half" idx="10"/>
          </p:nvPr>
        </p:nvSpPr>
        <p:spPr/>
        <p:txBody>
          <a:bodyPr/>
          <a:lstStyle/>
          <a:p>
            <a:r>
              <a:rPr lang="en-US"/>
              <a:t>2024-06-02</a:t>
            </a:r>
          </a:p>
        </p:txBody>
      </p:sp>
      <p:sp>
        <p:nvSpPr>
          <p:cNvPr id="5" name="Footer Placeholder 4">
            <a:extLst>
              <a:ext uri="{FF2B5EF4-FFF2-40B4-BE49-F238E27FC236}">
                <a16:creationId xmlns:a16="http://schemas.microsoft.com/office/drawing/2014/main" id="{4C62CB31-9593-4045-4681-5D44B0B7B4FF}"/>
              </a:ext>
            </a:extLst>
          </p:cNvPr>
          <p:cNvSpPr>
            <a:spLocks noGrp="1"/>
          </p:cNvSpPr>
          <p:nvPr>
            <p:ph type="ftr" sz="quarter" idx="11"/>
          </p:nvPr>
        </p:nvSpPr>
        <p:spPr/>
        <p:txBody>
          <a:bodyPr/>
          <a:lstStyle/>
          <a:p>
            <a:r>
              <a:rPr lang="en-US"/>
              <a:t>2024 - Formazione SunLab - FrancescoPenasa</a:t>
            </a:r>
          </a:p>
        </p:txBody>
      </p:sp>
      <p:sp>
        <p:nvSpPr>
          <p:cNvPr id="6" name="Slide Number Placeholder 5">
            <a:extLst>
              <a:ext uri="{FF2B5EF4-FFF2-40B4-BE49-F238E27FC236}">
                <a16:creationId xmlns:a16="http://schemas.microsoft.com/office/drawing/2014/main" id="{A5033F58-10F7-C46A-AB9E-26EBB302B146}"/>
              </a:ext>
            </a:extLst>
          </p:cNvPr>
          <p:cNvSpPr>
            <a:spLocks noGrp="1"/>
          </p:cNvSpPr>
          <p:nvPr>
            <p:ph type="sldNum" sz="quarter" idx="12"/>
          </p:nvPr>
        </p:nvSpPr>
        <p:spPr/>
        <p:txBody>
          <a:bodyPr/>
          <a:lstStyle/>
          <a:p>
            <a:fld id="{193D1198-ABDD-45B1-92C1-082AAA329545}" type="slidenum">
              <a:rPr lang="en-US" smtClean="0"/>
              <a:t>24</a:t>
            </a:fld>
            <a:endParaRPr lang="en-US"/>
          </a:p>
        </p:txBody>
      </p:sp>
    </p:spTree>
    <p:extLst>
      <p:ext uri="{BB962C8B-B14F-4D97-AF65-F5344CB8AC3E}">
        <p14:creationId xmlns:p14="http://schemas.microsoft.com/office/powerpoint/2010/main" val="36906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13"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8C47669-BC91-F96E-3963-3A67DC887E66}"/>
              </a:ext>
            </a:extLst>
          </p:cNvPr>
          <p:cNvSpPr>
            <a:spLocks noGrp="1"/>
          </p:cNvSpPr>
          <p:nvPr>
            <p:ph type="title"/>
          </p:nvPr>
        </p:nvSpPr>
        <p:spPr>
          <a:xfrm rot="16200000">
            <a:off x="-1325880" y="1947672"/>
            <a:ext cx="5961888" cy="2788920"/>
          </a:xfrm>
        </p:spPr>
        <p:txBody>
          <a:bodyPr anchor="ctr">
            <a:normAutofit/>
          </a:bodyPr>
          <a:lstStyle/>
          <a:p>
            <a:r>
              <a:rPr lang="en-US" sz="4800">
                <a:solidFill>
                  <a:schemeClr val="bg1"/>
                </a:solidFill>
              </a:rPr>
              <a:t>Manutenzione</a:t>
            </a:r>
          </a:p>
        </p:txBody>
      </p:sp>
      <p:sp>
        <p:nvSpPr>
          <p:cNvPr id="3" name="Content Placeholder 2">
            <a:extLst>
              <a:ext uri="{FF2B5EF4-FFF2-40B4-BE49-F238E27FC236}">
                <a16:creationId xmlns:a16="http://schemas.microsoft.com/office/drawing/2014/main" id="{05C35DFF-F908-5B7E-2AB6-88E25D3E3F87}"/>
              </a:ext>
            </a:extLst>
          </p:cNvPr>
          <p:cNvSpPr>
            <a:spLocks noGrp="1"/>
          </p:cNvSpPr>
          <p:nvPr>
            <p:ph idx="1"/>
          </p:nvPr>
        </p:nvSpPr>
        <p:spPr>
          <a:xfrm>
            <a:off x="4071068" y="841247"/>
            <a:ext cx="6877878" cy="5120640"/>
          </a:xfrm>
        </p:spPr>
        <p:txBody>
          <a:bodyPr anchor="ctr">
            <a:normAutofit/>
          </a:bodyPr>
          <a:lstStyle/>
          <a:p>
            <a:r>
              <a:rPr lang="en-US" sz="1800">
                <a:solidFill>
                  <a:schemeClr val="tx2"/>
                </a:solidFill>
              </a:rPr>
              <a:t>In base alla stampante (ogni 200 ore di stampa)</a:t>
            </a:r>
          </a:p>
          <a:p>
            <a:r>
              <a:rPr lang="en-US" sz="1800">
                <a:solidFill>
                  <a:schemeClr val="tx2"/>
                </a:solidFill>
              </a:rPr>
              <a:t>Rimozione del grasso vecchio</a:t>
            </a:r>
          </a:p>
          <a:p>
            <a:r>
              <a:rPr lang="en-US" sz="1800">
                <a:solidFill>
                  <a:schemeClr val="tx2"/>
                </a:solidFill>
              </a:rPr>
              <a:t>Aggiunta del grasso nuovo: grasso a base di litio</a:t>
            </a:r>
          </a:p>
          <a:p>
            <a:r>
              <a:rPr lang="en-US" sz="1800">
                <a:solidFill>
                  <a:schemeClr val="tx2"/>
                </a:solidFill>
              </a:rPr>
              <a:t>Pulizia dell’ugello (Nozzle): temperature alta e spazzolino</a:t>
            </a:r>
          </a:p>
          <a:p>
            <a:r>
              <a:rPr lang="en-US" sz="1800">
                <a:solidFill>
                  <a:schemeClr val="tx2"/>
                </a:solidFill>
              </a:rPr>
              <a:t>Pulizia del piatto (Bed plate): acqua e sapone o alcol</a:t>
            </a:r>
          </a:p>
          <a:p>
            <a:r>
              <a:rPr lang="en-US" sz="1800">
                <a:solidFill>
                  <a:schemeClr val="tx2"/>
                </a:solidFill>
              </a:rPr>
              <a:t>Livellamento assi della stampante</a:t>
            </a:r>
          </a:p>
          <a:p>
            <a:endParaRPr lang="en-US" sz="1800">
              <a:solidFill>
                <a:schemeClr val="tx2"/>
              </a:solidFill>
            </a:endParaRPr>
          </a:p>
        </p:txBody>
      </p:sp>
      <p:sp>
        <p:nvSpPr>
          <p:cNvPr id="4" name="Date Placeholder 3">
            <a:extLst>
              <a:ext uri="{FF2B5EF4-FFF2-40B4-BE49-F238E27FC236}">
                <a16:creationId xmlns:a16="http://schemas.microsoft.com/office/drawing/2014/main" id="{184696C1-FEB0-E2CE-3E10-24F57CB6ADE2}"/>
              </a:ext>
            </a:extLst>
          </p:cNvPr>
          <p:cNvSpPr>
            <a:spLocks noGrp="1"/>
          </p:cNvSpPr>
          <p:nvPr>
            <p:ph type="dt" sz="half" idx="10"/>
          </p:nvPr>
        </p:nvSpPr>
        <p:spPr/>
        <p:txBody>
          <a:bodyPr/>
          <a:lstStyle/>
          <a:p>
            <a:r>
              <a:rPr lang="en-US"/>
              <a:t>2024-06-02</a:t>
            </a:r>
          </a:p>
        </p:txBody>
      </p:sp>
      <p:sp>
        <p:nvSpPr>
          <p:cNvPr id="5" name="Footer Placeholder 4">
            <a:extLst>
              <a:ext uri="{FF2B5EF4-FFF2-40B4-BE49-F238E27FC236}">
                <a16:creationId xmlns:a16="http://schemas.microsoft.com/office/drawing/2014/main" id="{EF4F4AB6-75E9-7885-8D9E-CAEF28B1B691}"/>
              </a:ext>
            </a:extLst>
          </p:cNvPr>
          <p:cNvSpPr>
            <a:spLocks noGrp="1"/>
          </p:cNvSpPr>
          <p:nvPr>
            <p:ph type="ftr" sz="quarter" idx="11"/>
          </p:nvPr>
        </p:nvSpPr>
        <p:spPr/>
        <p:txBody>
          <a:bodyPr/>
          <a:lstStyle/>
          <a:p>
            <a:r>
              <a:rPr lang="en-US"/>
              <a:t>2024 - Formazione SunLab - FrancescoPenasa</a:t>
            </a:r>
          </a:p>
        </p:txBody>
      </p:sp>
      <p:sp>
        <p:nvSpPr>
          <p:cNvPr id="6" name="Slide Number Placeholder 5">
            <a:extLst>
              <a:ext uri="{FF2B5EF4-FFF2-40B4-BE49-F238E27FC236}">
                <a16:creationId xmlns:a16="http://schemas.microsoft.com/office/drawing/2014/main" id="{E02D2154-FBCE-181C-F49E-3175FBB02E5D}"/>
              </a:ext>
            </a:extLst>
          </p:cNvPr>
          <p:cNvSpPr>
            <a:spLocks noGrp="1"/>
          </p:cNvSpPr>
          <p:nvPr>
            <p:ph type="sldNum" sz="quarter" idx="12"/>
          </p:nvPr>
        </p:nvSpPr>
        <p:spPr/>
        <p:txBody>
          <a:bodyPr/>
          <a:lstStyle/>
          <a:p>
            <a:fld id="{193D1198-ABDD-45B1-92C1-082AAA329545}" type="slidenum">
              <a:rPr lang="en-US" smtClean="0"/>
              <a:t>25</a:t>
            </a:fld>
            <a:endParaRPr lang="en-US"/>
          </a:p>
        </p:txBody>
      </p:sp>
    </p:spTree>
    <p:extLst>
      <p:ext uri="{BB962C8B-B14F-4D97-AF65-F5344CB8AC3E}">
        <p14:creationId xmlns:p14="http://schemas.microsoft.com/office/powerpoint/2010/main" val="3444537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9967BF-871F-6A57-57B6-03E5594DE36A}"/>
              </a:ext>
            </a:extLst>
          </p:cNvPr>
          <p:cNvSpPr>
            <a:spLocks noGrp="1"/>
          </p:cNvSpPr>
          <p:nvPr>
            <p:ph type="title"/>
          </p:nvPr>
        </p:nvSpPr>
        <p:spPr>
          <a:xfrm>
            <a:off x="838200" y="668377"/>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Costi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C51C95-D7F2-6216-62F4-CB032283C852}"/>
                  </a:ext>
                </a:extLst>
              </p:cNvPr>
              <p:cNvSpPr>
                <a:spLocks noGrp="1"/>
              </p:cNvSpPr>
              <p:nvPr>
                <p:ph idx="1"/>
              </p:nvPr>
            </p:nvSpPr>
            <p:spPr>
              <a:xfrm>
                <a:off x="838200" y="2177456"/>
                <a:ext cx="5097780" cy="3795748"/>
              </a:xfrm>
            </p:spPr>
            <p:txBody>
              <a:bodyPr vert="horz" lIns="91440" tIns="45720" rIns="91440" bIns="45720" rtlCol="0">
                <a:normAutofit/>
              </a:bodyPr>
              <a:lstStyle/>
              <a:p>
                <a:r>
                  <a:rPr lang="en-US" sz="1900"/>
                  <a:t>Stampante – 540€ </a:t>
                </a:r>
              </a:p>
              <a:p>
                <a:r>
                  <a:rPr lang="en-US" sz="1900"/>
                  <a:t>Manutenzione - IPA, Grasso a base di litio, spazzola di rame ~ 20</a:t>
                </a:r>
                <a:r>
                  <a:rPr lang="en-US" sz="1900" b="0"/>
                  <a:t> </a:t>
                </a:r>
                <a14:m>
                  <m:oMath xmlns:m="http://schemas.openxmlformats.org/officeDocument/2006/math">
                    <m:f>
                      <m:fPr>
                        <m:ctrlPr>
                          <a:rPr lang="en-US" sz="1900" b="0" i="1">
                            <a:latin typeface="Cambria Math" panose="02040503050406030204" pitchFamily="18" charset="0"/>
                          </a:rPr>
                        </m:ctrlPr>
                      </m:fPr>
                      <m:num>
                        <m:r>
                          <a:rPr lang="en-US" sz="1900" b="0" i="1">
                            <a:latin typeface="Cambria Math" panose="02040503050406030204" pitchFamily="18" charset="0"/>
                          </a:rPr>
                          <m:t>€</m:t>
                        </m:r>
                      </m:num>
                      <m:den>
                        <m:r>
                          <a:rPr lang="en-US" sz="1900" b="0" i="1">
                            <a:latin typeface="Cambria Math" panose="02040503050406030204" pitchFamily="18" charset="0"/>
                          </a:rPr>
                          <m:t>𝑦𝑒𝑎𝑟</m:t>
                        </m:r>
                      </m:den>
                    </m:f>
                  </m:oMath>
                </a14:m>
                <a:endParaRPr lang="en-US" sz="1900"/>
              </a:p>
              <a:p>
                <a:r>
                  <a:rPr lang="en-US" sz="1900"/>
                  <a:t>Elettricità – unit cost </a:t>
                </a:r>
                <a14:m>
                  <m:oMath xmlns:m="http://schemas.openxmlformats.org/officeDocument/2006/math">
                    <m:f>
                      <m:fPr>
                        <m:ctrlPr>
                          <a:rPr lang="en-US" sz="1900" b="0" i="1">
                            <a:latin typeface="Cambria Math" panose="02040503050406030204" pitchFamily="18" charset="0"/>
                          </a:rPr>
                        </m:ctrlPr>
                      </m:fPr>
                      <m:num>
                        <m:f>
                          <m:fPr>
                            <m:ctrlPr>
                              <a:rPr lang="en-US" sz="1900" b="0" i="1">
                                <a:latin typeface="Cambria Math" panose="02040503050406030204" pitchFamily="18" charset="0"/>
                              </a:rPr>
                            </m:ctrlPr>
                          </m:fPr>
                          <m:num>
                            <m:r>
                              <a:rPr lang="en-US" sz="1900" b="0" i="1">
                                <a:latin typeface="Cambria Math" panose="02040503050406030204" pitchFamily="18" charset="0"/>
                              </a:rPr>
                              <m:t>€</m:t>
                            </m:r>
                          </m:num>
                          <m:den>
                            <m:r>
                              <a:rPr lang="en-US" sz="1900" b="0" i="1">
                                <a:latin typeface="Cambria Math" panose="02040503050406030204" pitchFamily="18" charset="0"/>
                              </a:rPr>
                              <m:t>𝑘𝑤</m:t>
                            </m:r>
                          </m:den>
                        </m:f>
                      </m:num>
                      <m:den>
                        <m:r>
                          <a:rPr lang="en-US" sz="1900" b="0" i="1">
                            <a:latin typeface="Cambria Math" panose="02040503050406030204" pitchFamily="18" charset="0"/>
                          </a:rPr>
                          <m:t>h</m:t>
                        </m:r>
                      </m:den>
                    </m:f>
                  </m:oMath>
                </a14:m>
                <a:r>
                  <a:rPr lang="en-US" sz="1900"/>
                  <a:t> (0.2) x power kW(0.350) =&gt; 0.07</a:t>
                </a:r>
                <a14:m>
                  <m:oMath xmlns:m="http://schemas.openxmlformats.org/officeDocument/2006/math">
                    <m:f>
                      <m:fPr>
                        <m:ctrlPr>
                          <a:rPr lang="en-US" sz="1900" i="1">
                            <a:latin typeface="Cambria Math" panose="02040503050406030204" pitchFamily="18" charset="0"/>
                          </a:rPr>
                        </m:ctrlPr>
                      </m:fPr>
                      <m:num>
                        <m:r>
                          <a:rPr lang="en-US" sz="1900" i="1">
                            <a:latin typeface="Cambria Math" panose="02040503050406030204" pitchFamily="18" charset="0"/>
                          </a:rPr>
                          <m:t>€</m:t>
                        </m:r>
                      </m:num>
                      <m:den>
                        <m:r>
                          <a:rPr lang="en-US" sz="1900" i="1">
                            <a:latin typeface="Cambria Math" panose="02040503050406030204" pitchFamily="18" charset="0"/>
                          </a:rPr>
                          <m:t>h</m:t>
                        </m:r>
                      </m:den>
                    </m:f>
                  </m:oMath>
                </a14:m>
                <a:endParaRPr lang="en-US" sz="1900"/>
              </a:p>
              <a:p>
                <a:r>
                  <a:rPr lang="en-US" sz="1900"/>
                  <a:t>Pezzi di ricambio – extruder (35€), bed plate(20€)</a:t>
                </a:r>
              </a:p>
              <a:p>
                <a:r>
                  <a:rPr lang="en-US" sz="1900"/>
                  <a:t>Materiali - da 13</a:t>
                </a:r>
                <a14:m>
                  <m:oMath xmlns:m="http://schemas.openxmlformats.org/officeDocument/2006/math">
                    <m:f>
                      <m:fPr>
                        <m:ctrlPr>
                          <a:rPr lang="en-US" sz="1900" i="1">
                            <a:latin typeface="Cambria Math" panose="02040503050406030204" pitchFamily="18" charset="0"/>
                          </a:rPr>
                        </m:ctrlPr>
                      </m:fPr>
                      <m:num>
                        <m:r>
                          <a:rPr lang="en-US" sz="1900" i="1">
                            <a:latin typeface="Cambria Math" panose="02040503050406030204" pitchFamily="18" charset="0"/>
                          </a:rPr>
                          <m:t>€</m:t>
                        </m:r>
                      </m:num>
                      <m:den>
                        <m:r>
                          <a:rPr lang="en-US" sz="1900" i="1">
                            <a:latin typeface="Cambria Math" panose="02040503050406030204" pitchFamily="18" charset="0"/>
                          </a:rPr>
                          <m:t>𝑘𝑔</m:t>
                        </m:r>
                      </m:den>
                    </m:f>
                  </m:oMath>
                </a14:m>
                <a:r>
                  <a:rPr lang="en-US" sz="1900"/>
                  <a:t>  a 30</a:t>
                </a:r>
                <a14:m>
                  <m:oMath xmlns:m="http://schemas.openxmlformats.org/officeDocument/2006/math">
                    <m:f>
                      <m:fPr>
                        <m:ctrlPr>
                          <a:rPr lang="en-US" sz="1900" b="0" i="1">
                            <a:latin typeface="Cambria Math" panose="02040503050406030204" pitchFamily="18" charset="0"/>
                          </a:rPr>
                        </m:ctrlPr>
                      </m:fPr>
                      <m:num>
                        <m:r>
                          <a:rPr lang="en-US" sz="1900" b="0" i="1">
                            <a:latin typeface="Cambria Math" panose="02040503050406030204" pitchFamily="18" charset="0"/>
                          </a:rPr>
                          <m:t>€</m:t>
                        </m:r>
                      </m:num>
                      <m:den>
                        <m:r>
                          <a:rPr lang="en-US" sz="1900" b="0" i="1">
                            <a:latin typeface="Cambria Math" panose="02040503050406030204" pitchFamily="18" charset="0"/>
                          </a:rPr>
                          <m:t>𝑘𝑔</m:t>
                        </m:r>
                      </m:den>
                    </m:f>
                  </m:oMath>
                </a14:m>
                <a:endParaRPr lang="en-US" sz="1900"/>
              </a:p>
              <a:p>
                <a:r>
                  <a:rPr lang="en-US" sz="1900"/>
                  <a:t>Costo umano – BOOOH</a:t>
                </a:r>
              </a:p>
            </p:txBody>
          </p:sp>
        </mc:Choice>
        <mc:Fallback xmlns="">
          <p:sp>
            <p:nvSpPr>
              <p:cNvPr id="3" name="Content Placeholder 2">
                <a:extLst>
                  <a:ext uri="{FF2B5EF4-FFF2-40B4-BE49-F238E27FC236}">
                    <a16:creationId xmlns:a16="http://schemas.microsoft.com/office/drawing/2014/main" id="{D7C51C95-D7F2-6216-62F4-CB032283C852}"/>
                  </a:ext>
                </a:extLst>
              </p:cNvPr>
              <p:cNvSpPr>
                <a:spLocks noGrp="1" noRot="1" noChangeAspect="1" noMove="1" noResize="1" noEditPoints="1" noAdjustHandles="1" noChangeArrowheads="1" noChangeShapeType="1" noTextEdit="1"/>
              </p:cNvSpPr>
              <p:nvPr>
                <p:ph idx="1"/>
              </p:nvPr>
            </p:nvSpPr>
            <p:spPr>
              <a:xfrm>
                <a:off x="838200" y="2177456"/>
                <a:ext cx="5097780" cy="3795748"/>
              </a:xfrm>
              <a:blipFill>
                <a:blip r:embed="rId2"/>
                <a:stretch>
                  <a:fillRect l="-957" t="-1605" b="-32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D1374DC-5EAE-755F-2BC9-1EACD13B34E5}"/>
              </a:ext>
            </a:extLst>
          </p:cNvPr>
          <p:cNvSpPr txBox="1"/>
          <p:nvPr/>
        </p:nvSpPr>
        <p:spPr>
          <a:xfrm>
            <a:off x="6256020" y="2177456"/>
            <a:ext cx="5097780" cy="379574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i="1" dirty="0" err="1"/>
              <a:t>Problema</a:t>
            </a:r>
            <a:r>
              <a:rPr lang="en-US" sz="2400" i="1" dirty="0"/>
              <a:t>: Franchino </a:t>
            </a:r>
            <a:r>
              <a:rPr lang="en-US" sz="2400" i="1" dirty="0" err="1"/>
              <a:t>vuole</a:t>
            </a:r>
            <a:r>
              <a:rPr lang="en-US" sz="2400" i="1" dirty="0"/>
              <a:t> </a:t>
            </a:r>
            <a:r>
              <a:rPr lang="en-US" sz="2400" i="1" dirty="0" err="1"/>
              <a:t>stampare</a:t>
            </a:r>
            <a:r>
              <a:rPr lang="en-US" sz="2400" i="1" dirty="0"/>
              <a:t> un </a:t>
            </a:r>
            <a:r>
              <a:rPr lang="en-US" sz="2400" i="1" dirty="0" err="1"/>
              <a:t>fiore</a:t>
            </a:r>
            <a:r>
              <a:rPr lang="en-US" sz="2400" i="1" dirty="0"/>
              <a:t> </a:t>
            </a:r>
            <a:r>
              <a:rPr lang="en-US" sz="2400" i="1" dirty="0" err="1"/>
              <a:t>finto</a:t>
            </a:r>
            <a:r>
              <a:rPr lang="en-US" sz="2400" i="1" dirty="0"/>
              <a:t> per la festa </a:t>
            </a:r>
            <a:r>
              <a:rPr lang="en-US" sz="2400" i="1" dirty="0" err="1"/>
              <a:t>della</a:t>
            </a:r>
            <a:r>
              <a:rPr lang="en-US" sz="2400" i="1"/>
              <a:t> mamma.</a:t>
            </a:r>
            <a:br>
              <a:rPr lang="en-US" sz="2400" i="1" dirty="0"/>
            </a:br>
            <a:r>
              <a:rPr lang="en-US" sz="2400" i="1" dirty="0"/>
              <a:t>La </a:t>
            </a:r>
            <a:r>
              <a:rPr lang="en-US" sz="2400" i="1" dirty="0" err="1"/>
              <a:t>stampa</a:t>
            </a:r>
            <a:r>
              <a:rPr lang="en-US" sz="2400" i="1" dirty="0"/>
              <a:t> </a:t>
            </a:r>
            <a:r>
              <a:rPr lang="en-US" sz="2400" i="1" dirty="0" err="1"/>
              <a:t>richiede</a:t>
            </a:r>
            <a:r>
              <a:rPr lang="en-US" sz="2400" i="1" dirty="0"/>
              <a:t> 100g di PLA e dura per 1h.</a:t>
            </a:r>
            <a:br>
              <a:rPr lang="en-US" sz="2400" i="1" dirty="0"/>
            </a:br>
            <a:r>
              <a:rPr lang="en-US" sz="2400" i="1" dirty="0" err="1"/>
              <a:t>Quanto</a:t>
            </a:r>
            <a:r>
              <a:rPr lang="en-US" sz="2400" i="1" dirty="0"/>
              <a:t> </a:t>
            </a:r>
            <a:r>
              <a:rPr lang="en-US" sz="2400" i="1" dirty="0" err="1"/>
              <a:t>deve</a:t>
            </a:r>
            <a:r>
              <a:rPr lang="en-US" sz="2400" i="1" dirty="0"/>
              <a:t> </a:t>
            </a:r>
            <a:r>
              <a:rPr lang="en-US" sz="2400" i="1" dirty="0" err="1"/>
              <a:t>sganciare</a:t>
            </a:r>
            <a:r>
              <a:rPr lang="en-US" sz="2400" i="1" dirty="0"/>
              <a:t> Franco in </a:t>
            </a:r>
            <a:r>
              <a:rPr lang="en-US" sz="2400" i="1" dirty="0" err="1"/>
              <a:t>moneta</a:t>
            </a:r>
            <a:r>
              <a:rPr lang="en-US" sz="2400" i="1" dirty="0"/>
              <a:t> </a:t>
            </a:r>
            <a:r>
              <a:rPr lang="en-US" sz="2400" i="1" dirty="0" err="1"/>
              <a:t>sonante</a:t>
            </a:r>
            <a:r>
              <a:rPr lang="en-US" sz="2400" i="1" dirty="0"/>
              <a:t>?</a:t>
            </a:r>
            <a:br>
              <a:rPr lang="en-US" sz="2400" i="1" dirty="0"/>
            </a:br>
            <a:r>
              <a:rPr lang="en-US" sz="2400" i="1" dirty="0"/>
              <a:t>1.3€ + 0.07€ + </a:t>
            </a:r>
            <a:r>
              <a:rPr lang="en-US" sz="2400" i="1" dirty="0" err="1"/>
              <a:t>eventuale</a:t>
            </a:r>
            <a:r>
              <a:rPr lang="en-US" sz="2400" i="1" dirty="0"/>
              <a:t> </a:t>
            </a:r>
            <a:r>
              <a:rPr lang="en-US" sz="2400" i="1" dirty="0" err="1"/>
              <a:t>qda</a:t>
            </a:r>
            <a:r>
              <a:rPr lang="en-US" sz="2400" i="1" dirty="0"/>
              <a:t>(o </a:t>
            </a:r>
            <a:r>
              <a:rPr lang="en-US" sz="2400" i="1" dirty="0" err="1"/>
              <a:t>qdr</a:t>
            </a:r>
            <a:r>
              <a:rPr lang="en-US" sz="2400" i="1" dirty="0"/>
              <a:t>)</a:t>
            </a:r>
            <a:br>
              <a:rPr lang="en-US" sz="2400" i="1" dirty="0"/>
            </a:br>
            <a:endParaRPr lang="en-US" sz="2400" i="1" dirty="0"/>
          </a:p>
          <a:p>
            <a:pPr indent="-228600">
              <a:lnSpc>
                <a:spcPct val="90000"/>
              </a:lnSpc>
              <a:spcAft>
                <a:spcPts val="600"/>
              </a:spcAft>
              <a:buFont typeface="Arial" panose="020B0604020202020204" pitchFamily="34" charset="0"/>
              <a:buChar char="•"/>
            </a:pPr>
            <a:r>
              <a:rPr lang="en-US" sz="2400" i="1" dirty="0" err="1"/>
              <a:t>Qda</a:t>
            </a:r>
            <a:r>
              <a:rPr lang="en-US" sz="2400" i="1" dirty="0"/>
              <a:t> = quota di </a:t>
            </a:r>
            <a:r>
              <a:rPr lang="en-US" sz="2400" i="1" dirty="0" err="1"/>
              <a:t>ammortamento</a:t>
            </a:r>
            <a:r>
              <a:rPr lang="en-US" sz="2400" i="1" dirty="0"/>
              <a:t> ; </a:t>
            </a:r>
            <a:r>
              <a:rPr lang="en-US" sz="2400" i="1" dirty="0" err="1"/>
              <a:t>Qdr</a:t>
            </a:r>
            <a:r>
              <a:rPr lang="en-US" sz="2400" i="1" dirty="0"/>
              <a:t> = quota di </a:t>
            </a:r>
            <a:r>
              <a:rPr lang="en-US" sz="2400" i="1" dirty="0" err="1"/>
              <a:t>reintegrazione</a:t>
            </a:r>
            <a:endParaRPr lang="en-US" sz="2400" i="1"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025B0A3-8707-90CE-8190-7FDC00572F65}"/>
                  </a:ext>
                </a:extLst>
              </p14:cNvPr>
              <p14:cNvContentPartPr/>
              <p14:nvPr/>
            </p14:nvContentPartPr>
            <p14:xfrm>
              <a:off x="7989840" y="2230200"/>
              <a:ext cx="1272960" cy="306360"/>
            </p14:xfrm>
          </p:contentPart>
        </mc:Choice>
        <mc:Fallback xmlns="">
          <p:pic>
            <p:nvPicPr>
              <p:cNvPr id="4" name="Ink 3">
                <a:extLst>
                  <a:ext uri="{FF2B5EF4-FFF2-40B4-BE49-F238E27FC236}">
                    <a16:creationId xmlns:a16="http://schemas.microsoft.com/office/drawing/2014/main" id="{B025B0A3-8707-90CE-8190-7FDC00572F65}"/>
                  </a:ext>
                </a:extLst>
              </p:cNvPr>
              <p:cNvPicPr/>
              <p:nvPr/>
            </p:nvPicPr>
            <p:blipFill>
              <a:blip r:embed="rId4"/>
              <a:stretch>
                <a:fillRect/>
              </a:stretch>
            </p:blipFill>
            <p:spPr>
              <a:xfrm>
                <a:off x="7974000" y="2166840"/>
                <a:ext cx="1304280" cy="433080"/>
              </a:xfrm>
              <a:prstGeom prst="rect">
                <a:avLst/>
              </a:prstGeom>
            </p:spPr>
          </p:pic>
        </mc:Fallback>
      </mc:AlternateContent>
      <p:sp>
        <p:nvSpPr>
          <p:cNvPr id="5" name="Date Placeholder 4">
            <a:extLst>
              <a:ext uri="{FF2B5EF4-FFF2-40B4-BE49-F238E27FC236}">
                <a16:creationId xmlns:a16="http://schemas.microsoft.com/office/drawing/2014/main" id="{53EBEFB8-3457-A389-FF38-974B0109D39B}"/>
              </a:ext>
            </a:extLst>
          </p:cNvPr>
          <p:cNvSpPr>
            <a:spLocks noGrp="1"/>
          </p:cNvSpPr>
          <p:nvPr>
            <p:ph type="dt" sz="half" idx="10"/>
          </p:nvPr>
        </p:nvSpPr>
        <p:spPr/>
        <p:txBody>
          <a:bodyPr/>
          <a:lstStyle/>
          <a:p>
            <a:r>
              <a:rPr lang="en-US"/>
              <a:t>2024-06-02</a:t>
            </a:r>
          </a:p>
        </p:txBody>
      </p:sp>
      <p:sp>
        <p:nvSpPr>
          <p:cNvPr id="7" name="Footer Placeholder 6">
            <a:extLst>
              <a:ext uri="{FF2B5EF4-FFF2-40B4-BE49-F238E27FC236}">
                <a16:creationId xmlns:a16="http://schemas.microsoft.com/office/drawing/2014/main" id="{64A8967B-D8C3-16B2-6CA7-29FE97882026}"/>
              </a:ext>
            </a:extLst>
          </p:cNvPr>
          <p:cNvSpPr>
            <a:spLocks noGrp="1"/>
          </p:cNvSpPr>
          <p:nvPr>
            <p:ph type="ftr" sz="quarter" idx="11"/>
          </p:nvPr>
        </p:nvSpPr>
        <p:spPr/>
        <p:txBody>
          <a:bodyPr/>
          <a:lstStyle/>
          <a:p>
            <a:r>
              <a:rPr lang="en-US"/>
              <a:t>2024 - Formazione SunLab - FrancescoPenasa</a:t>
            </a:r>
          </a:p>
        </p:txBody>
      </p:sp>
      <p:sp>
        <p:nvSpPr>
          <p:cNvPr id="8" name="Slide Number Placeholder 7">
            <a:extLst>
              <a:ext uri="{FF2B5EF4-FFF2-40B4-BE49-F238E27FC236}">
                <a16:creationId xmlns:a16="http://schemas.microsoft.com/office/drawing/2014/main" id="{BA9FB9C5-A5EA-1A76-B419-370B58D6D085}"/>
              </a:ext>
            </a:extLst>
          </p:cNvPr>
          <p:cNvSpPr>
            <a:spLocks noGrp="1"/>
          </p:cNvSpPr>
          <p:nvPr>
            <p:ph type="sldNum" sz="quarter" idx="12"/>
          </p:nvPr>
        </p:nvSpPr>
        <p:spPr/>
        <p:txBody>
          <a:bodyPr/>
          <a:lstStyle/>
          <a:p>
            <a:fld id="{193D1198-ABDD-45B1-92C1-082AAA329545}" type="slidenum">
              <a:rPr lang="en-US" smtClean="0"/>
              <a:t>26</a:t>
            </a:fld>
            <a:endParaRPr lang="en-US"/>
          </a:p>
        </p:txBody>
      </p:sp>
    </p:spTree>
    <p:extLst>
      <p:ext uri="{BB962C8B-B14F-4D97-AF65-F5344CB8AC3E}">
        <p14:creationId xmlns:p14="http://schemas.microsoft.com/office/powerpoint/2010/main" val="748541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5CC41-300A-988F-C5E9-F2EA4126520A}"/>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dirty="0">
                <a:solidFill>
                  <a:schemeClr val="tx1"/>
                </a:solidFill>
                <a:latin typeface="+mj-lt"/>
                <a:ea typeface="+mj-ea"/>
                <a:cs typeface="+mj-cs"/>
              </a:rPr>
              <a:t>Fine </a:t>
            </a:r>
            <a:r>
              <a:rPr lang="en-US" sz="5200" kern="1200" dirty="0" err="1">
                <a:solidFill>
                  <a:schemeClr val="tx1"/>
                </a:solidFill>
                <a:latin typeface="+mj-lt"/>
                <a:ea typeface="+mj-ea"/>
                <a:cs typeface="+mj-cs"/>
              </a:rPr>
              <a:t>parte</a:t>
            </a:r>
            <a:r>
              <a:rPr lang="en-US" sz="5200" kern="1200" dirty="0">
                <a:solidFill>
                  <a:schemeClr val="tx1"/>
                </a:solidFill>
                <a:latin typeface="+mj-lt"/>
                <a:ea typeface="+mj-ea"/>
                <a:cs typeface="+mj-cs"/>
              </a:rPr>
              <a:t> </a:t>
            </a:r>
            <a:r>
              <a:rPr lang="en-US" sz="5200" dirty="0"/>
              <a:t>2</a:t>
            </a:r>
            <a:endParaRPr lang="en-US" sz="5200" kern="1200" dirty="0">
              <a:solidFill>
                <a:schemeClr val="tx1"/>
              </a:solidFill>
              <a:latin typeface="+mj-lt"/>
              <a:ea typeface="+mj-ea"/>
              <a:cs typeface="+mj-cs"/>
            </a:endParaRPr>
          </a:p>
        </p:txBody>
      </p:sp>
      <p:pic>
        <p:nvPicPr>
          <p:cNvPr id="7" name="Graphic 6" descr="Checkmark">
            <a:extLst>
              <a:ext uri="{FF2B5EF4-FFF2-40B4-BE49-F238E27FC236}">
                <a16:creationId xmlns:a16="http://schemas.microsoft.com/office/drawing/2014/main" id="{AF8DAFD0-1954-368D-3434-9E4C321A91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549" y="2776619"/>
            <a:ext cx="1289051" cy="1289051"/>
          </a:xfrm>
          <a:prstGeom prst="rect">
            <a:avLst/>
          </a:prstGeom>
        </p:spPr>
      </p:pic>
      <p:sp>
        <p:nvSpPr>
          <p:cNvPr id="3" name="Date Placeholder 2">
            <a:extLst>
              <a:ext uri="{FF2B5EF4-FFF2-40B4-BE49-F238E27FC236}">
                <a16:creationId xmlns:a16="http://schemas.microsoft.com/office/drawing/2014/main" id="{85910116-1570-B795-03F1-DE96C17C48ED}"/>
              </a:ext>
            </a:extLst>
          </p:cNvPr>
          <p:cNvSpPr>
            <a:spLocks noGrp="1"/>
          </p:cNvSpPr>
          <p:nvPr>
            <p:ph type="dt" sz="half" idx="10"/>
          </p:nvPr>
        </p:nvSpPr>
        <p:spPr/>
        <p:txBody>
          <a:bodyPr/>
          <a:lstStyle/>
          <a:p>
            <a:r>
              <a:rPr lang="en-US"/>
              <a:t>2024-06-02</a:t>
            </a:r>
          </a:p>
        </p:txBody>
      </p:sp>
      <p:sp>
        <p:nvSpPr>
          <p:cNvPr id="4" name="Footer Placeholder 3">
            <a:extLst>
              <a:ext uri="{FF2B5EF4-FFF2-40B4-BE49-F238E27FC236}">
                <a16:creationId xmlns:a16="http://schemas.microsoft.com/office/drawing/2014/main" id="{F9DAE9AE-DBD3-F9B5-FD30-4605FA474662}"/>
              </a:ext>
            </a:extLst>
          </p:cNvPr>
          <p:cNvSpPr>
            <a:spLocks noGrp="1"/>
          </p:cNvSpPr>
          <p:nvPr>
            <p:ph type="ftr" sz="quarter" idx="11"/>
          </p:nvPr>
        </p:nvSpPr>
        <p:spPr/>
        <p:txBody>
          <a:bodyPr/>
          <a:lstStyle/>
          <a:p>
            <a:r>
              <a:rPr lang="en-US"/>
              <a:t>2024 - Formazione SunLab - FrancescoPenasa</a:t>
            </a:r>
          </a:p>
        </p:txBody>
      </p:sp>
      <p:sp>
        <p:nvSpPr>
          <p:cNvPr id="5" name="Slide Number Placeholder 4">
            <a:extLst>
              <a:ext uri="{FF2B5EF4-FFF2-40B4-BE49-F238E27FC236}">
                <a16:creationId xmlns:a16="http://schemas.microsoft.com/office/drawing/2014/main" id="{DA2F08E6-B04F-57D7-F08A-4F22AE4ECCA5}"/>
              </a:ext>
            </a:extLst>
          </p:cNvPr>
          <p:cNvSpPr>
            <a:spLocks noGrp="1"/>
          </p:cNvSpPr>
          <p:nvPr>
            <p:ph type="sldNum" sz="quarter" idx="12"/>
          </p:nvPr>
        </p:nvSpPr>
        <p:spPr/>
        <p:txBody>
          <a:bodyPr/>
          <a:lstStyle/>
          <a:p>
            <a:fld id="{193D1198-ABDD-45B1-92C1-082AAA329545}" type="slidenum">
              <a:rPr lang="en-US" smtClean="0"/>
              <a:t>27</a:t>
            </a:fld>
            <a:endParaRPr lang="en-US"/>
          </a:p>
        </p:txBody>
      </p:sp>
    </p:spTree>
    <p:extLst>
      <p:ext uri="{BB962C8B-B14F-4D97-AF65-F5344CB8AC3E}">
        <p14:creationId xmlns:p14="http://schemas.microsoft.com/office/powerpoint/2010/main" val="427442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629355-CB39-0735-772B-4F1C5A78CCE8}"/>
              </a:ext>
            </a:extLst>
          </p:cNvPr>
          <p:cNvSpPr>
            <a:spLocks noGrp="1"/>
          </p:cNvSpPr>
          <p:nvPr>
            <p:ph type="title"/>
          </p:nvPr>
        </p:nvSpPr>
        <p:spPr>
          <a:xfrm>
            <a:off x="838201" y="1641752"/>
            <a:ext cx="4394200" cy="1323439"/>
          </a:xfrm>
        </p:spPr>
        <p:txBody>
          <a:bodyPr vert="horz" lIns="91440" tIns="45720" rIns="91440" bIns="45720" rtlCol="0" anchor="t">
            <a:normAutofit/>
          </a:bodyPr>
          <a:lstStyle/>
          <a:p>
            <a:r>
              <a:rPr lang="en-US" sz="4000" dirty="0">
                <a:solidFill>
                  <a:schemeClr val="bg1"/>
                </a:solidFill>
              </a:rPr>
              <a:t>Un po’ di </a:t>
            </a:r>
            <a:r>
              <a:rPr lang="en-US" sz="4000" dirty="0" err="1">
                <a:solidFill>
                  <a:schemeClr val="bg1"/>
                </a:solidFill>
              </a:rPr>
              <a:t>dati</a:t>
            </a:r>
            <a:endParaRPr lang="en-US" sz="4000" kern="1200" dirty="0">
              <a:solidFill>
                <a:schemeClr val="bg1"/>
              </a:solidFill>
              <a:latin typeface="+mj-lt"/>
              <a:ea typeface="+mj-ea"/>
              <a:cs typeface="+mj-cs"/>
            </a:endParaRPr>
          </a:p>
        </p:txBody>
      </p:sp>
      <p:pic>
        <p:nvPicPr>
          <p:cNvPr id="9" name="Content Placeholder 8">
            <a:extLst>
              <a:ext uri="{FF2B5EF4-FFF2-40B4-BE49-F238E27FC236}">
                <a16:creationId xmlns:a16="http://schemas.microsoft.com/office/drawing/2014/main" id="{6CEE8108-E96F-E04F-3EEA-4973BF5728EC}"/>
              </a:ext>
            </a:extLst>
          </p:cNvPr>
          <p:cNvPicPr>
            <a:picLocks noGrp="1" noChangeAspect="1"/>
          </p:cNvPicPr>
          <p:nvPr>
            <p:ph sz="half" idx="1"/>
          </p:nvPr>
        </p:nvPicPr>
        <p:blipFill rotWithShape="1">
          <a:blip r:embed="rId3"/>
          <a:srcRect r="5299" b="-1"/>
          <a:stretch/>
        </p:blipFill>
        <p:spPr>
          <a:xfrm>
            <a:off x="5814060" y="2"/>
            <a:ext cx="6377940" cy="3333749"/>
          </a:xfrm>
          <a:custGeom>
            <a:avLst/>
            <a:gdLst/>
            <a:ahLst/>
            <a:cxnLst/>
            <a:rect l="l" t="t" r="r" b="b"/>
            <a:pathLst>
              <a:path w="6377940" h="3333749">
                <a:moveTo>
                  <a:pt x="0" y="0"/>
                </a:moveTo>
                <a:lnTo>
                  <a:pt x="6377940" y="0"/>
                </a:lnTo>
                <a:lnTo>
                  <a:pt x="6377940" y="3333749"/>
                </a:lnTo>
                <a:lnTo>
                  <a:pt x="174585" y="3333749"/>
                </a:lnTo>
                <a:lnTo>
                  <a:pt x="0" y="2202180"/>
                </a:lnTo>
                <a:close/>
              </a:path>
            </a:pathLst>
          </a:custGeom>
        </p:spPr>
      </p:pic>
      <p:pic>
        <p:nvPicPr>
          <p:cNvPr id="7" name="Picture 6">
            <a:extLst>
              <a:ext uri="{FF2B5EF4-FFF2-40B4-BE49-F238E27FC236}">
                <a16:creationId xmlns:a16="http://schemas.microsoft.com/office/drawing/2014/main" id="{AAE881B5-8885-A91B-5B54-D6FA51EE27EF}"/>
              </a:ext>
            </a:extLst>
          </p:cNvPr>
          <p:cNvPicPr>
            <a:picLocks noChangeAspect="1"/>
          </p:cNvPicPr>
          <p:nvPr/>
        </p:nvPicPr>
        <p:blipFill rotWithShape="1">
          <a:blip r:embed="rId4"/>
          <a:srcRect l="765" r="4" b="4"/>
          <a:stretch/>
        </p:blipFill>
        <p:spPr>
          <a:xfrm>
            <a:off x="5814060" y="3524252"/>
            <a:ext cx="6377940" cy="3333748"/>
          </a:xfrm>
          <a:custGeom>
            <a:avLst/>
            <a:gdLst/>
            <a:ahLst/>
            <a:cxnLst/>
            <a:rect l="l" t="t" r="r" b="b"/>
            <a:pathLst>
              <a:path w="6377940" h="3333748">
                <a:moveTo>
                  <a:pt x="203977" y="0"/>
                </a:moveTo>
                <a:lnTo>
                  <a:pt x="6377940" y="0"/>
                </a:lnTo>
                <a:lnTo>
                  <a:pt x="6377940" y="3333748"/>
                </a:lnTo>
                <a:lnTo>
                  <a:pt x="0" y="3333748"/>
                </a:lnTo>
                <a:lnTo>
                  <a:pt x="525780" y="1931668"/>
                </a:lnTo>
                <a:lnTo>
                  <a:pt x="205740" y="11428"/>
                </a:lnTo>
                <a:close/>
              </a:path>
            </a:pathLst>
          </a:custGeom>
        </p:spPr>
      </p:pic>
      <p:grpSp>
        <p:nvGrpSpPr>
          <p:cNvPr id="21" name="Group 20">
            <a:extLst>
              <a:ext uri="{FF2B5EF4-FFF2-40B4-BE49-F238E27FC236}">
                <a16:creationId xmlns:a16="http://schemas.microsoft.com/office/drawing/2014/main" id="{364A290D-B7BC-40B4-AB97-0C801BCCE2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8" y="544"/>
            <a:ext cx="874716" cy="6857455"/>
            <a:chOff x="5632358" y="544"/>
            <a:chExt cx="874716" cy="6857455"/>
          </a:xfrm>
        </p:grpSpPr>
        <p:sp>
          <p:nvSpPr>
            <p:cNvPr id="17" name="Freeform: Shape 16">
              <a:extLst>
                <a:ext uri="{FF2B5EF4-FFF2-40B4-BE49-F238E27FC236}">
                  <a16:creationId xmlns:a16="http://schemas.microsoft.com/office/drawing/2014/main" id="{3C60D1EB-842B-4027-9728-E57314926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dir="108000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44E103E5-C039-4EA4-843B-AD566B5C96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Date Placeholder 2">
            <a:extLst>
              <a:ext uri="{FF2B5EF4-FFF2-40B4-BE49-F238E27FC236}">
                <a16:creationId xmlns:a16="http://schemas.microsoft.com/office/drawing/2014/main" id="{781AE03C-9A6B-EE4E-9771-B02F845D0C23}"/>
              </a:ext>
            </a:extLst>
          </p:cNvPr>
          <p:cNvSpPr>
            <a:spLocks noGrp="1"/>
          </p:cNvSpPr>
          <p:nvPr>
            <p:ph type="dt" sz="half" idx="10"/>
          </p:nvPr>
        </p:nvSpPr>
        <p:spPr/>
        <p:txBody>
          <a:bodyPr/>
          <a:lstStyle/>
          <a:p>
            <a:r>
              <a:rPr lang="en-US"/>
              <a:t>2024-06-02</a:t>
            </a:r>
          </a:p>
        </p:txBody>
      </p:sp>
      <p:sp>
        <p:nvSpPr>
          <p:cNvPr id="4" name="Footer Placeholder 3">
            <a:extLst>
              <a:ext uri="{FF2B5EF4-FFF2-40B4-BE49-F238E27FC236}">
                <a16:creationId xmlns:a16="http://schemas.microsoft.com/office/drawing/2014/main" id="{E3C7613A-AB31-F5AC-7C28-D7C8802DE0AD}"/>
              </a:ext>
            </a:extLst>
          </p:cNvPr>
          <p:cNvSpPr>
            <a:spLocks noGrp="1"/>
          </p:cNvSpPr>
          <p:nvPr>
            <p:ph type="ftr" sz="quarter" idx="11"/>
          </p:nvPr>
        </p:nvSpPr>
        <p:spPr/>
        <p:txBody>
          <a:bodyPr/>
          <a:lstStyle/>
          <a:p>
            <a:r>
              <a:rPr lang="en-US"/>
              <a:t>2024 - Formazione SunLab - FrancescoPenasa</a:t>
            </a:r>
          </a:p>
        </p:txBody>
      </p:sp>
      <p:sp>
        <p:nvSpPr>
          <p:cNvPr id="5" name="Slide Number Placeholder 4">
            <a:extLst>
              <a:ext uri="{FF2B5EF4-FFF2-40B4-BE49-F238E27FC236}">
                <a16:creationId xmlns:a16="http://schemas.microsoft.com/office/drawing/2014/main" id="{64F11F2A-5196-7595-2716-A9ABFE35BFC9}"/>
              </a:ext>
            </a:extLst>
          </p:cNvPr>
          <p:cNvSpPr>
            <a:spLocks noGrp="1"/>
          </p:cNvSpPr>
          <p:nvPr>
            <p:ph type="sldNum" sz="quarter" idx="12"/>
          </p:nvPr>
        </p:nvSpPr>
        <p:spPr/>
        <p:txBody>
          <a:bodyPr/>
          <a:lstStyle/>
          <a:p>
            <a:fld id="{193D1198-ABDD-45B1-92C1-082AAA329545}" type="slidenum">
              <a:rPr lang="en-US" smtClean="0"/>
              <a:t>3</a:t>
            </a:fld>
            <a:endParaRPr lang="en-US"/>
          </a:p>
        </p:txBody>
      </p:sp>
    </p:spTree>
    <p:extLst>
      <p:ext uri="{BB962C8B-B14F-4D97-AF65-F5344CB8AC3E}">
        <p14:creationId xmlns:p14="http://schemas.microsoft.com/office/powerpoint/2010/main" val="3581434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520A5-133D-BA1D-C976-E883E97D5ADF}"/>
              </a:ext>
            </a:extLst>
          </p:cNvPr>
          <p:cNvSpPr>
            <a:spLocks noGrp="1"/>
          </p:cNvSpPr>
          <p:nvPr>
            <p:ph type="title"/>
          </p:nvPr>
        </p:nvSpPr>
        <p:spPr>
          <a:xfrm>
            <a:off x="838199" y="4428000"/>
            <a:ext cx="6143626" cy="1400400"/>
          </a:xfrm>
        </p:spPr>
        <p:txBody>
          <a:bodyPr vert="horz" wrap="square" lIns="91440" tIns="45720" rIns="91440" bIns="45720" rtlCol="0" anchor="b">
            <a:normAutofit/>
          </a:bodyPr>
          <a:lstStyle/>
          <a:p>
            <a:r>
              <a:rPr lang="en-US" sz="5600">
                <a:solidFill>
                  <a:schemeClr val="bg1"/>
                </a:solidFill>
              </a:rPr>
              <a:t>Altri dati</a:t>
            </a:r>
          </a:p>
        </p:txBody>
      </p:sp>
      <p:pic>
        <p:nvPicPr>
          <p:cNvPr id="6" name="Content Placeholder 5">
            <a:extLst>
              <a:ext uri="{FF2B5EF4-FFF2-40B4-BE49-F238E27FC236}">
                <a16:creationId xmlns:a16="http://schemas.microsoft.com/office/drawing/2014/main" id="{E9D5EFBF-17F2-ACE0-FBC9-EE0C89EA6A32}"/>
              </a:ext>
            </a:extLst>
          </p:cNvPr>
          <p:cNvPicPr>
            <a:picLocks noGrp="1" noChangeAspect="1"/>
          </p:cNvPicPr>
          <p:nvPr>
            <p:ph sz="half" idx="2"/>
          </p:nvPr>
        </p:nvPicPr>
        <p:blipFill rotWithShape="1">
          <a:blip r:embed="rId2"/>
          <a:srcRect t="9352" b="5198"/>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22" name="Group 21">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3" name="Freeform: Shape 22">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Date Placeholder 2">
            <a:extLst>
              <a:ext uri="{FF2B5EF4-FFF2-40B4-BE49-F238E27FC236}">
                <a16:creationId xmlns:a16="http://schemas.microsoft.com/office/drawing/2014/main" id="{93C08729-D7F4-EA4E-5DA4-CDB912F0CB0A}"/>
              </a:ext>
            </a:extLst>
          </p:cNvPr>
          <p:cNvSpPr>
            <a:spLocks noGrp="1"/>
          </p:cNvSpPr>
          <p:nvPr>
            <p:ph type="dt" sz="half" idx="10"/>
          </p:nvPr>
        </p:nvSpPr>
        <p:spPr/>
        <p:txBody>
          <a:bodyPr/>
          <a:lstStyle/>
          <a:p>
            <a:r>
              <a:rPr lang="en-US"/>
              <a:t>2024-06-02</a:t>
            </a:r>
          </a:p>
        </p:txBody>
      </p:sp>
      <p:sp>
        <p:nvSpPr>
          <p:cNvPr id="4" name="Footer Placeholder 3">
            <a:extLst>
              <a:ext uri="{FF2B5EF4-FFF2-40B4-BE49-F238E27FC236}">
                <a16:creationId xmlns:a16="http://schemas.microsoft.com/office/drawing/2014/main" id="{DE0CBA36-A426-12E1-D5F0-4AADC88957E8}"/>
              </a:ext>
            </a:extLst>
          </p:cNvPr>
          <p:cNvSpPr>
            <a:spLocks noGrp="1"/>
          </p:cNvSpPr>
          <p:nvPr>
            <p:ph type="ftr" sz="quarter" idx="11"/>
          </p:nvPr>
        </p:nvSpPr>
        <p:spPr/>
        <p:txBody>
          <a:bodyPr/>
          <a:lstStyle/>
          <a:p>
            <a:r>
              <a:rPr lang="en-US"/>
              <a:t>2024 - Formazione SunLab - FrancescoPenasa</a:t>
            </a:r>
          </a:p>
        </p:txBody>
      </p:sp>
      <p:sp>
        <p:nvSpPr>
          <p:cNvPr id="5" name="Slide Number Placeholder 4">
            <a:extLst>
              <a:ext uri="{FF2B5EF4-FFF2-40B4-BE49-F238E27FC236}">
                <a16:creationId xmlns:a16="http://schemas.microsoft.com/office/drawing/2014/main" id="{8EA00EB8-8479-8E4A-0678-41F95EB3BA6F}"/>
              </a:ext>
            </a:extLst>
          </p:cNvPr>
          <p:cNvSpPr>
            <a:spLocks noGrp="1"/>
          </p:cNvSpPr>
          <p:nvPr>
            <p:ph type="sldNum" sz="quarter" idx="12"/>
          </p:nvPr>
        </p:nvSpPr>
        <p:spPr/>
        <p:txBody>
          <a:bodyPr/>
          <a:lstStyle/>
          <a:p>
            <a:fld id="{193D1198-ABDD-45B1-92C1-082AAA329545}" type="slidenum">
              <a:rPr lang="en-US" smtClean="0"/>
              <a:t>4</a:t>
            </a:fld>
            <a:endParaRPr lang="en-US"/>
          </a:p>
        </p:txBody>
      </p:sp>
    </p:spTree>
    <p:extLst>
      <p:ext uri="{BB962C8B-B14F-4D97-AF65-F5344CB8AC3E}">
        <p14:creationId xmlns:p14="http://schemas.microsoft.com/office/powerpoint/2010/main" val="412869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4B3B39A4-49A6-7A77-E726-06DDA44587FA}"/>
              </a:ext>
            </a:extLst>
          </p:cNvPr>
          <p:cNvSpPr>
            <a:spLocks noGrp="1"/>
          </p:cNvSpPr>
          <p:nvPr>
            <p:ph type="title"/>
          </p:nvPr>
        </p:nvSpPr>
        <p:spPr>
          <a:xfrm>
            <a:off x="1246824" y="643467"/>
            <a:ext cx="4772975" cy="1800526"/>
          </a:xfrm>
        </p:spPr>
        <p:txBody>
          <a:bodyPr>
            <a:normAutofit/>
          </a:bodyPr>
          <a:lstStyle/>
          <a:p>
            <a:r>
              <a:rPr lang="en-US"/>
              <a:t>Come è fatta</a:t>
            </a:r>
          </a:p>
        </p:txBody>
      </p:sp>
      <p:sp>
        <p:nvSpPr>
          <p:cNvPr id="3" name="Content Placeholder 2">
            <a:extLst>
              <a:ext uri="{FF2B5EF4-FFF2-40B4-BE49-F238E27FC236}">
                <a16:creationId xmlns:a16="http://schemas.microsoft.com/office/drawing/2014/main" id="{91CD41F9-1A2C-B8F3-3B56-BE0EAB168301}"/>
              </a:ext>
            </a:extLst>
          </p:cNvPr>
          <p:cNvSpPr>
            <a:spLocks noGrp="1"/>
          </p:cNvSpPr>
          <p:nvPr>
            <p:ph idx="1"/>
          </p:nvPr>
        </p:nvSpPr>
        <p:spPr>
          <a:xfrm>
            <a:off x="1246824" y="2623381"/>
            <a:ext cx="4772974" cy="3553581"/>
          </a:xfrm>
        </p:spPr>
        <p:txBody>
          <a:bodyPr>
            <a:normAutofit/>
          </a:bodyPr>
          <a:lstStyle/>
          <a:p>
            <a:r>
              <a:rPr lang="en-US" sz="1700"/>
              <a:t>Piano XY</a:t>
            </a:r>
          </a:p>
          <a:p>
            <a:r>
              <a:rPr lang="en-US" sz="1700"/>
              <a:t>Asse Z</a:t>
            </a:r>
          </a:p>
          <a:p>
            <a:r>
              <a:rPr lang="en-US" sz="1700"/>
              <a:t>Letto (Bed plate)</a:t>
            </a:r>
          </a:p>
          <a:p>
            <a:r>
              <a:rPr lang="en-US" sz="1700"/>
              <a:t>Estrusore </a:t>
            </a:r>
            <a:br>
              <a:rPr lang="en-US" sz="1700"/>
            </a:br>
            <a:r>
              <a:rPr lang="en-US" sz="1700"/>
              <a:t>(Extruder)</a:t>
            </a:r>
          </a:p>
          <a:p>
            <a:r>
              <a:rPr lang="en-US" sz="1700"/>
              <a:t>Ugello </a:t>
            </a:r>
            <a:br>
              <a:rPr lang="en-US" sz="1700"/>
            </a:br>
            <a:r>
              <a:rPr lang="en-US" sz="1700"/>
              <a:t>(Nozzle)</a:t>
            </a:r>
          </a:p>
          <a:p>
            <a:r>
              <a:rPr lang="en-US" sz="1700"/>
              <a:t>Scheda madre </a:t>
            </a:r>
            <a:br>
              <a:rPr lang="en-US" sz="1700"/>
            </a:br>
            <a:r>
              <a:rPr lang="en-US" sz="1700"/>
              <a:t>(Mainboard)</a:t>
            </a:r>
          </a:p>
          <a:p>
            <a:r>
              <a:rPr lang="en-US" sz="1700"/>
              <a:t>Supporto Filamento </a:t>
            </a:r>
            <a:br>
              <a:rPr lang="en-US" sz="1700"/>
            </a:br>
            <a:r>
              <a:rPr lang="en-US" sz="1700"/>
              <a:t>(Filament Spool)</a:t>
            </a:r>
          </a:p>
        </p:txBody>
      </p:sp>
      <p:pic>
        <p:nvPicPr>
          <p:cNvPr id="7" name="Picture 6" descr="A diagram of a three-dimensional printer&#10;&#10;Description automatically generated">
            <a:extLst>
              <a:ext uri="{FF2B5EF4-FFF2-40B4-BE49-F238E27FC236}">
                <a16:creationId xmlns:a16="http://schemas.microsoft.com/office/drawing/2014/main" id="{479990E5-2895-C278-4A36-EE405A0812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5841" y="643468"/>
            <a:ext cx="3057062" cy="2545005"/>
          </a:xfrm>
          <a:prstGeom prst="rect">
            <a:avLst/>
          </a:prstGeom>
        </p:spPr>
      </p:pic>
      <p:pic>
        <p:nvPicPr>
          <p:cNvPr id="5" name="Picture 4">
            <a:extLst>
              <a:ext uri="{FF2B5EF4-FFF2-40B4-BE49-F238E27FC236}">
                <a16:creationId xmlns:a16="http://schemas.microsoft.com/office/drawing/2014/main" id="{8DD70F46-F825-D725-52E7-EE0F60C847CC}"/>
              </a:ext>
            </a:extLst>
          </p:cNvPr>
          <p:cNvPicPr>
            <a:picLocks noChangeAspect="1"/>
          </p:cNvPicPr>
          <p:nvPr/>
        </p:nvPicPr>
        <p:blipFill>
          <a:blip r:embed="rId4"/>
          <a:stretch>
            <a:fillRect/>
          </a:stretch>
        </p:blipFill>
        <p:spPr>
          <a:xfrm>
            <a:off x="8107944" y="3657600"/>
            <a:ext cx="3032856" cy="2585510"/>
          </a:xfrm>
          <a:prstGeom prst="rect">
            <a:avLst/>
          </a:prstGeom>
        </p:spPr>
      </p:pic>
      <p:sp>
        <p:nvSpPr>
          <p:cNvPr id="4" name="Date Placeholder 3">
            <a:extLst>
              <a:ext uri="{FF2B5EF4-FFF2-40B4-BE49-F238E27FC236}">
                <a16:creationId xmlns:a16="http://schemas.microsoft.com/office/drawing/2014/main" id="{1D4E399D-E06F-F952-03B5-4CD81B842473}"/>
              </a:ext>
            </a:extLst>
          </p:cNvPr>
          <p:cNvSpPr>
            <a:spLocks noGrp="1"/>
          </p:cNvSpPr>
          <p:nvPr>
            <p:ph type="dt" sz="half" idx="10"/>
          </p:nvPr>
        </p:nvSpPr>
        <p:spPr/>
        <p:txBody>
          <a:bodyPr/>
          <a:lstStyle/>
          <a:p>
            <a:r>
              <a:rPr lang="en-US"/>
              <a:t>2024-06-02</a:t>
            </a:r>
          </a:p>
        </p:txBody>
      </p:sp>
      <p:sp>
        <p:nvSpPr>
          <p:cNvPr id="6" name="Footer Placeholder 5">
            <a:extLst>
              <a:ext uri="{FF2B5EF4-FFF2-40B4-BE49-F238E27FC236}">
                <a16:creationId xmlns:a16="http://schemas.microsoft.com/office/drawing/2014/main" id="{81FBADB5-F737-E546-9F16-A8BE1B9519AC}"/>
              </a:ext>
            </a:extLst>
          </p:cNvPr>
          <p:cNvSpPr>
            <a:spLocks noGrp="1"/>
          </p:cNvSpPr>
          <p:nvPr>
            <p:ph type="ftr" sz="quarter" idx="11"/>
          </p:nvPr>
        </p:nvSpPr>
        <p:spPr/>
        <p:txBody>
          <a:bodyPr/>
          <a:lstStyle/>
          <a:p>
            <a:r>
              <a:rPr lang="en-US"/>
              <a:t>2024 - Formazione SunLab - FrancescoPenasa</a:t>
            </a:r>
          </a:p>
        </p:txBody>
      </p:sp>
      <p:sp>
        <p:nvSpPr>
          <p:cNvPr id="8" name="Slide Number Placeholder 7">
            <a:extLst>
              <a:ext uri="{FF2B5EF4-FFF2-40B4-BE49-F238E27FC236}">
                <a16:creationId xmlns:a16="http://schemas.microsoft.com/office/drawing/2014/main" id="{7AFE2FA5-6083-C718-6F1E-E85CCE5DA930}"/>
              </a:ext>
            </a:extLst>
          </p:cNvPr>
          <p:cNvSpPr>
            <a:spLocks noGrp="1"/>
          </p:cNvSpPr>
          <p:nvPr>
            <p:ph type="sldNum" sz="quarter" idx="12"/>
          </p:nvPr>
        </p:nvSpPr>
        <p:spPr/>
        <p:txBody>
          <a:bodyPr/>
          <a:lstStyle/>
          <a:p>
            <a:fld id="{193D1198-ABDD-45B1-92C1-082AAA329545}" type="slidenum">
              <a:rPr lang="en-US" smtClean="0"/>
              <a:t>5</a:t>
            </a:fld>
            <a:endParaRPr lang="en-US"/>
          </a:p>
        </p:txBody>
      </p:sp>
    </p:spTree>
    <p:extLst>
      <p:ext uri="{BB962C8B-B14F-4D97-AF65-F5344CB8AC3E}">
        <p14:creationId xmlns:p14="http://schemas.microsoft.com/office/powerpoint/2010/main" val="3569881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37">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39" name="Rectangle 38">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4B3B39A4-49A6-7A77-E726-06DDA44587FA}"/>
              </a:ext>
            </a:extLst>
          </p:cNvPr>
          <p:cNvSpPr>
            <a:spLocks noGrp="1"/>
          </p:cNvSpPr>
          <p:nvPr>
            <p:ph type="title"/>
          </p:nvPr>
        </p:nvSpPr>
        <p:spPr>
          <a:xfrm>
            <a:off x="1191966" y="905011"/>
            <a:ext cx="3629555" cy="1889135"/>
          </a:xfrm>
        </p:spPr>
        <p:txBody>
          <a:bodyPr anchor="b">
            <a:normAutofit/>
          </a:bodyPr>
          <a:lstStyle/>
          <a:p>
            <a:r>
              <a:rPr lang="en-US" sz="4800"/>
              <a:t>Come funziona</a:t>
            </a:r>
          </a:p>
        </p:txBody>
      </p:sp>
      <p:sp>
        <p:nvSpPr>
          <p:cNvPr id="3" name="Content Placeholder 2">
            <a:extLst>
              <a:ext uri="{FF2B5EF4-FFF2-40B4-BE49-F238E27FC236}">
                <a16:creationId xmlns:a16="http://schemas.microsoft.com/office/drawing/2014/main" id="{91CD41F9-1A2C-B8F3-3B56-BE0EAB168301}"/>
              </a:ext>
            </a:extLst>
          </p:cNvPr>
          <p:cNvSpPr>
            <a:spLocks noGrp="1"/>
          </p:cNvSpPr>
          <p:nvPr>
            <p:ph idx="1"/>
          </p:nvPr>
        </p:nvSpPr>
        <p:spPr>
          <a:xfrm>
            <a:off x="1191966" y="2965592"/>
            <a:ext cx="3629555" cy="2987397"/>
          </a:xfrm>
        </p:spPr>
        <p:txBody>
          <a:bodyPr>
            <a:normAutofit/>
          </a:bodyPr>
          <a:lstStyle/>
          <a:p>
            <a:r>
              <a:rPr lang="en-US" sz="1800"/>
              <a:t>Ingestione del filamento</a:t>
            </a:r>
          </a:p>
          <a:p>
            <a:r>
              <a:rPr lang="en-US" sz="1800"/>
              <a:t>Scoglimento del filamento</a:t>
            </a:r>
          </a:p>
          <a:p>
            <a:r>
              <a:rPr lang="en-US" sz="1800"/>
              <a:t>Raffreddamento filamento</a:t>
            </a:r>
            <a:endParaRPr lang="en-US" sz="1800" dirty="0"/>
          </a:p>
        </p:txBody>
      </p:sp>
      <p:pic>
        <p:nvPicPr>
          <p:cNvPr id="4" name="Picture 3">
            <a:extLst>
              <a:ext uri="{FF2B5EF4-FFF2-40B4-BE49-F238E27FC236}">
                <a16:creationId xmlns:a16="http://schemas.microsoft.com/office/drawing/2014/main" id="{3013F252-14EE-5CD4-3F7C-C00543AFCCBB}"/>
              </a:ext>
            </a:extLst>
          </p:cNvPr>
          <p:cNvPicPr>
            <a:picLocks noChangeAspect="1"/>
          </p:cNvPicPr>
          <p:nvPr/>
        </p:nvPicPr>
        <p:blipFill rotWithShape="1">
          <a:blip r:embed="rId3"/>
          <a:srcRect t="2849" r="1" b="1"/>
          <a:stretch/>
        </p:blipFill>
        <p:spPr>
          <a:xfrm>
            <a:off x="5359151" y="895610"/>
            <a:ext cx="6107166" cy="5058020"/>
          </a:xfrm>
          <a:prstGeom prst="rect">
            <a:avLst/>
          </a:prstGeom>
        </p:spPr>
      </p:pic>
      <p:sp>
        <p:nvSpPr>
          <p:cNvPr id="5" name="Date Placeholder 4">
            <a:extLst>
              <a:ext uri="{FF2B5EF4-FFF2-40B4-BE49-F238E27FC236}">
                <a16:creationId xmlns:a16="http://schemas.microsoft.com/office/drawing/2014/main" id="{F1AF1976-C661-56E1-67AB-1B6C283A994F}"/>
              </a:ext>
            </a:extLst>
          </p:cNvPr>
          <p:cNvSpPr>
            <a:spLocks noGrp="1"/>
          </p:cNvSpPr>
          <p:nvPr>
            <p:ph type="dt" sz="half" idx="10"/>
          </p:nvPr>
        </p:nvSpPr>
        <p:spPr/>
        <p:txBody>
          <a:bodyPr/>
          <a:lstStyle/>
          <a:p>
            <a:r>
              <a:rPr lang="en-US"/>
              <a:t>2024-06-02</a:t>
            </a:r>
          </a:p>
        </p:txBody>
      </p:sp>
      <p:sp>
        <p:nvSpPr>
          <p:cNvPr id="6" name="Footer Placeholder 5">
            <a:extLst>
              <a:ext uri="{FF2B5EF4-FFF2-40B4-BE49-F238E27FC236}">
                <a16:creationId xmlns:a16="http://schemas.microsoft.com/office/drawing/2014/main" id="{8A9737F9-EEDE-D4F3-073F-4A71FF374C64}"/>
              </a:ext>
            </a:extLst>
          </p:cNvPr>
          <p:cNvSpPr>
            <a:spLocks noGrp="1"/>
          </p:cNvSpPr>
          <p:nvPr>
            <p:ph type="ftr" sz="quarter" idx="11"/>
          </p:nvPr>
        </p:nvSpPr>
        <p:spPr/>
        <p:txBody>
          <a:bodyPr/>
          <a:lstStyle/>
          <a:p>
            <a:r>
              <a:rPr lang="en-US"/>
              <a:t>2024 - Formazione SunLab - FrancescoPenasa</a:t>
            </a:r>
          </a:p>
        </p:txBody>
      </p:sp>
      <p:sp>
        <p:nvSpPr>
          <p:cNvPr id="7" name="Slide Number Placeholder 6">
            <a:extLst>
              <a:ext uri="{FF2B5EF4-FFF2-40B4-BE49-F238E27FC236}">
                <a16:creationId xmlns:a16="http://schemas.microsoft.com/office/drawing/2014/main" id="{7D730161-92F2-1F9E-387C-86D6272DCC32}"/>
              </a:ext>
            </a:extLst>
          </p:cNvPr>
          <p:cNvSpPr>
            <a:spLocks noGrp="1"/>
          </p:cNvSpPr>
          <p:nvPr>
            <p:ph type="sldNum" sz="quarter" idx="12"/>
          </p:nvPr>
        </p:nvSpPr>
        <p:spPr/>
        <p:txBody>
          <a:bodyPr/>
          <a:lstStyle/>
          <a:p>
            <a:fld id="{193D1198-ABDD-45B1-92C1-082AAA329545}" type="slidenum">
              <a:rPr lang="en-US" smtClean="0"/>
              <a:t>6</a:t>
            </a:fld>
            <a:endParaRPr lang="en-US"/>
          </a:p>
        </p:txBody>
      </p:sp>
    </p:spTree>
    <p:extLst>
      <p:ext uri="{BB962C8B-B14F-4D97-AF65-F5344CB8AC3E}">
        <p14:creationId xmlns:p14="http://schemas.microsoft.com/office/powerpoint/2010/main" val="183554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59E4A6-E19D-5564-A056-20059DD69BEA}"/>
              </a:ext>
            </a:extLst>
          </p:cNvPr>
          <p:cNvSpPr>
            <a:spLocks noGrp="1"/>
          </p:cNvSpPr>
          <p:nvPr>
            <p:ph type="ctrTitle"/>
          </p:nvPr>
        </p:nvSpPr>
        <p:spPr>
          <a:xfrm>
            <a:off x="838199" y="4428000"/>
            <a:ext cx="6143626" cy="1400400"/>
          </a:xfrm>
        </p:spPr>
        <p:txBody>
          <a:bodyPr wrap="square" anchor="b">
            <a:normAutofit/>
          </a:bodyPr>
          <a:lstStyle/>
          <a:p>
            <a:pPr algn="l"/>
            <a:r>
              <a:rPr lang="en-US" sz="4800">
                <a:solidFill>
                  <a:schemeClr val="bg1"/>
                </a:solidFill>
              </a:rPr>
              <a:t>Creazione di un modello</a:t>
            </a:r>
          </a:p>
        </p:txBody>
      </p:sp>
      <p:sp>
        <p:nvSpPr>
          <p:cNvPr id="3" name="Subtitle 2">
            <a:extLst>
              <a:ext uri="{FF2B5EF4-FFF2-40B4-BE49-F238E27FC236}">
                <a16:creationId xmlns:a16="http://schemas.microsoft.com/office/drawing/2014/main" id="{F14E0EFB-D229-E0A8-5BE0-6F54C0CED470}"/>
              </a:ext>
            </a:extLst>
          </p:cNvPr>
          <p:cNvSpPr>
            <a:spLocks noGrp="1"/>
          </p:cNvSpPr>
          <p:nvPr>
            <p:ph type="subTitle" idx="1"/>
          </p:nvPr>
        </p:nvSpPr>
        <p:spPr>
          <a:xfrm>
            <a:off x="7859713" y="4716472"/>
            <a:ext cx="3494088" cy="1017896"/>
          </a:xfrm>
        </p:spPr>
        <p:txBody>
          <a:bodyPr anchor="b">
            <a:normAutofit/>
          </a:bodyPr>
          <a:lstStyle/>
          <a:p>
            <a:pPr algn="l"/>
            <a:endParaRPr lang="en-US" dirty="0">
              <a:solidFill>
                <a:schemeClr val="bg1"/>
              </a:solidFill>
            </a:endParaRPr>
          </a:p>
        </p:txBody>
      </p:sp>
      <p:pic>
        <p:nvPicPr>
          <p:cNvPr id="5" name="Picture 4">
            <a:extLst>
              <a:ext uri="{FF2B5EF4-FFF2-40B4-BE49-F238E27FC236}">
                <a16:creationId xmlns:a16="http://schemas.microsoft.com/office/drawing/2014/main" id="{E09206FC-A5FE-D470-3FC1-AD7A53FED9E4}"/>
              </a:ext>
            </a:extLst>
          </p:cNvPr>
          <p:cNvPicPr>
            <a:picLocks noChangeAspect="1"/>
          </p:cNvPicPr>
          <p:nvPr/>
        </p:nvPicPr>
        <p:blipFill rotWithShape="1">
          <a:blip r:embed="rId2"/>
          <a:srcRect t="4570"/>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12" name="Group 11">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3" name="Freeform: Shape 12">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Date Placeholder 3">
            <a:extLst>
              <a:ext uri="{FF2B5EF4-FFF2-40B4-BE49-F238E27FC236}">
                <a16:creationId xmlns:a16="http://schemas.microsoft.com/office/drawing/2014/main" id="{CA59407B-4B97-E602-B355-D990399EF7F9}"/>
              </a:ext>
            </a:extLst>
          </p:cNvPr>
          <p:cNvSpPr>
            <a:spLocks noGrp="1"/>
          </p:cNvSpPr>
          <p:nvPr>
            <p:ph type="dt" sz="half" idx="10"/>
          </p:nvPr>
        </p:nvSpPr>
        <p:spPr/>
        <p:txBody>
          <a:bodyPr/>
          <a:lstStyle/>
          <a:p>
            <a:r>
              <a:rPr lang="en-US"/>
              <a:t>2024-06-02</a:t>
            </a:r>
          </a:p>
        </p:txBody>
      </p:sp>
      <p:sp>
        <p:nvSpPr>
          <p:cNvPr id="6" name="Footer Placeholder 5">
            <a:extLst>
              <a:ext uri="{FF2B5EF4-FFF2-40B4-BE49-F238E27FC236}">
                <a16:creationId xmlns:a16="http://schemas.microsoft.com/office/drawing/2014/main" id="{254E9969-1BD6-7534-88F9-210A68249DD5}"/>
              </a:ext>
            </a:extLst>
          </p:cNvPr>
          <p:cNvSpPr>
            <a:spLocks noGrp="1"/>
          </p:cNvSpPr>
          <p:nvPr>
            <p:ph type="ftr" sz="quarter" idx="11"/>
          </p:nvPr>
        </p:nvSpPr>
        <p:spPr/>
        <p:txBody>
          <a:bodyPr/>
          <a:lstStyle/>
          <a:p>
            <a:r>
              <a:rPr lang="en-US"/>
              <a:t>2024 - Formazione SunLab - FrancescoPenasa</a:t>
            </a:r>
          </a:p>
        </p:txBody>
      </p:sp>
      <p:sp>
        <p:nvSpPr>
          <p:cNvPr id="7" name="Slide Number Placeholder 6">
            <a:extLst>
              <a:ext uri="{FF2B5EF4-FFF2-40B4-BE49-F238E27FC236}">
                <a16:creationId xmlns:a16="http://schemas.microsoft.com/office/drawing/2014/main" id="{25F7D7BD-267A-3803-2927-41267233916E}"/>
              </a:ext>
            </a:extLst>
          </p:cNvPr>
          <p:cNvSpPr>
            <a:spLocks noGrp="1"/>
          </p:cNvSpPr>
          <p:nvPr>
            <p:ph type="sldNum" sz="quarter" idx="12"/>
          </p:nvPr>
        </p:nvSpPr>
        <p:spPr/>
        <p:txBody>
          <a:bodyPr/>
          <a:lstStyle/>
          <a:p>
            <a:fld id="{193D1198-ABDD-45B1-92C1-082AAA329545}" type="slidenum">
              <a:rPr lang="en-US" smtClean="0"/>
              <a:t>7</a:t>
            </a:fld>
            <a:endParaRPr lang="en-US"/>
          </a:p>
        </p:txBody>
      </p:sp>
    </p:spTree>
    <p:extLst>
      <p:ext uri="{BB962C8B-B14F-4D97-AF65-F5344CB8AC3E}">
        <p14:creationId xmlns:p14="http://schemas.microsoft.com/office/powerpoint/2010/main" val="107784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06CABE-AAFF-658F-48CE-70BEF0DC228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Come trovare un modello</a:t>
            </a:r>
          </a:p>
        </p:txBody>
      </p:sp>
      <p:sp>
        <p:nvSpPr>
          <p:cNvPr id="3" name="Content Placeholder 2">
            <a:extLst>
              <a:ext uri="{FF2B5EF4-FFF2-40B4-BE49-F238E27FC236}">
                <a16:creationId xmlns:a16="http://schemas.microsoft.com/office/drawing/2014/main" id="{D52469B7-4C6C-44B2-0E64-A4C3DB8DCAC8}"/>
              </a:ext>
            </a:extLst>
          </p:cNvPr>
          <p:cNvSpPr>
            <a:spLocks noGrp="1"/>
          </p:cNvSpPr>
          <p:nvPr>
            <p:ph idx="1"/>
          </p:nvPr>
        </p:nvSpPr>
        <p:spPr>
          <a:xfrm>
            <a:off x="4810259" y="649480"/>
            <a:ext cx="6555347" cy="5546047"/>
          </a:xfrm>
        </p:spPr>
        <p:txBody>
          <a:bodyPr anchor="ctr">
            <a:normAutofit/>
          </a:bodyPr>
          <a:lstStyle/>
          <a:p>
            <a:pPr marL="0" indent="0">
              <a:buNone/>
            </a:pPr>
            <a:r>
              <a:rPr lang="en-US" sz="2000" dirty="0"/>
              <a:t>- https://www.printables.com/</a:t>
            </a:r>
          </a:p>
          <a:p>
            <a:pPr marL="0" indent="0">
              <a:buNone/>
            </a:pPr>
            <a:r>
              <a:rPr lang="en-US" sz="2000" dirty="0"/>
              <a:t>- https://www.thingiverse.com/</a:t>
            </a:r>
          </a:p>
          <a:p>
            <a:pPr marL="0" indent="0">
              <a:buNone/>
            </a:pPr>
            <a:r>
              <a:rPr lang="en-US" sz="2000" dirty="0"/>
              <a:t>- https://thangs.com/?sort=trending</a:t>
            </a:r>
          </a:p>
          <a:p>
            <a:pPr marL="0" indent="0">
              <a:buNone/>
            </a:pPr>
            <a:r>
              <a:rPr lang="en-US" sz="2000" dirty="0"/>
              <a:t>- https://all3dp.com/printables/</a:t>
            </a:r>
          </a:p>
          <a:p>
            <a:pPr marL="0" indent="0">
              <a:buNone/>
            </a:pPr>
            <a:r>
              <a:rPr lang="en-US" sz="2000" dirty="0"/>
              <a:t>- https://cults3d.com/</a:t>
            </a:r>
          </a:p>
          <a:p>
            <a:pPr marL="0" indent="0">
              <a:buNone/>
            </a:pPr>
            <a:r>
              <a:rPr lang="en-US" sz="2000" dirty="0"/>
              <a:t>- https://www.myminifactory.com/</a:t>
            </a:r>
          </a:p>
        </p:txBody>
      </p:sp>
      <p:sp>
        <p:nvSpPr>
          <p:cNvPr id="4" name="Date Placeholder 3">
            <a:extLst>
              <a:ext uri="{FF2B5EF4-FFF2-40B4-BE49-F238E27FC236}">
                <a16:creationId xmlns:a16="http://schemas.microsoft.com/office/drawing/2014/main" id="{E8637A7A-4E6F-1A5D-A4F3-CB81DF281F51}"/>
              </a:ext>
            </a:extLst>
          </p:cNvPr>
          <p:cNvSpPr>
            <a:spLocks noGrp="1"/>
          </p:cNvSpPr>
          <p:nvPr>
            <p:ph type="dt" sz="half" idx="10"/>
          </p:nvPr>
        </p:nvSpPr>
        <p:spPr/>
        <p:txBody>
          <a:bodyPr/>
          <a:lstStyle/>
          <a:p>
            <a:r>
              <a:rPr lang="en-US"/>
              <a:t>2024-06-02</a:t>
            </a:r>
          </a:p>
        </p:txBody>
      </p:sp>
      <p:sp>
        <p:nvSpPr>
          <p:cNvPr id="5" name="Footer Placeholder 4">
            <a:extLst>
              <a:ext uri="{FF2B5EF4-FFF2-40B4-BE49-F238E27FC236}">
                <a16:creationId xmlns:a16="http://schemas.microsoft.com/office/drawing/2014/main" id="{B0282A76-7258-0CFE-E689-FC3F7461629C}"/>
              </a:ext>
            </a:extLst>
          </p:cNvPr>
          <p:cNvSpPr>
            <a:spLocks noGrp="1"/>
          </p:cNvSpPr>
          <p:nvPr>
            <p:ph type="ftr" sz="quarter" idx="11"/>
          </p:nvPr>
        </p:nvSpPr>
        <p:spPr/>
        <p:txBody>
          <a:bodyPr/>
          <a:lstStyle/>
          <a:p>
            <a:r>
              <a:rPr lang="en-US"/>
              <a:t>2024 - Formazione SunLab - FrancescoPenasa</a:t>
            </a:r>
          </a:p>
        </p:txBody>
      </p:sp>
      <p:sp>
        <p:nvSpPr>
          <p:cNvPr id="6" name="Slide Number Placeholder 5">
            <a:extLst>
              <a:ext uri="{FF2B5EF4-FFF2-40B4-BE49-F238E27FC236}">
                <a16:creationId xmlns:a16="http://schemas.microsoft.com/office/drawing/2014/main" id="{7F103CF0-FE6E-8B83-FC9E-DFA3EAB46D2D}"/>
              </a:ext>
            </a:extLst>
          </p:cNvPr>
          <p:cNvSpPr>
            <a:spLocks noGrp="1"/>
          </p:cNvSpPr>
          <p:nvPr>
            <p:ph type="sldNum" sz="quarter" idx="12"/>
          </p:nvPr>
        </p:nvSpPr>
        <p:spPr/>
        <p:txBody>
          <a:bodyPr/>
          <a:lstStyle/>
          <a:p>
            <a:fld id="{193D1198-ABDD-45B1-92C1-082AAA329545}" type="slidenum">
              <a:rPr lang="en-US" smtClean="0"/>
              <a:t>8</a:t>
            </a:fld>
            <a:endParaRPr lang="en-US"/>
          </a:p>
        </p:txBody>
      </p:sp>
    </p:spTree>
    <p:extLst>
      <p:ext uri="{BB962C8B-B14F-4D97-AF65-F5344CB8AC3E}">
        <p14:creationId xmlns:p14="http://schemas.microsoft.com/office/powerpoint/2010/main" val="1380376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010B79-BE36-577F-A76A-9800E62CB7D5}"/>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a:solidFill>
                  <a:srgbClr val="FFFFFF"/>
                </a:solidFill>
                <a:latin typeface="+mj-lt"/>
                <a:ea typeface="+mj-ea"/>
                <a:cs typeface="+mj-cs"/>
              </a:rPr>
              <a:t>Come creare un modello</a:t>
            </a:r>
          </a:p>
        </p:txBody>
      </p:sp>
      <p:sp>
        <p:nvSpPr>
          <p:cNvPr id="3" name="Content Placeholder 2">
            <a:extLst>
              <a:ext uri="{FF2B5EF4-FFF2-40B4-BE49-F238E27FC236}">
                <a16:creationId xmlns:a16="http://schemas.microsoft.com/office/drawing/2014/main" id="{E3A20272-7553-8977-089E-44CAE6F4A9E9}"/>
              </a:ext>
            </a:extLst>
          </p:cNvPr>
          <p:cNvSpPr>
            <a:spLocks noGrp="1"/>
          </p:cNvSpPr>
          <p:nvPr>
            <p:ph idx="1"/>
          </p:nvPr>
        </p:nvSpPr>
        <p:spPr>
          <a:xfrm>
            <a:off x="4380855" y="1412489"/>
            <a:ext cx="3427283" cy="4363844"/>
          </a:xfrm>
        </p:spPr>
        <p:txBody>
          <a:bodyPr vert="horz" lIns="91440" tIns="45720" rIns="91440" bIns="45720" rtlCol="0">
            <a:normAutofit/>
          </a:bodyPr>
          <a:lstStyle/>
          <a:p>
            <a:r>
              <a:rPr lang="en-US" sz="2000"/>
              <a:t>Disegnare un modello usando un software di progettazione.</a:t>
            </a:r>
          </a:p>
          <a:p>
            <a:r>
              <a:rPr lang="en-US" sz="2000"/>
              <a:t>Partenza dalla base in 2D.</a:t>
            </a:r>
          </a:p>
          <a:p>
            <a:r>
              <a:rPr lang="en-US" sz="2000"/>
              <a:t>Estrusione del corpo in 2D nella terza dimensione.</a:t>
            </a:r>
          </a:p>
          <a:p>
            <a:endParaRPr lang="en-US" sz="2000"/>
          </a:p>
          <a:p>
            <a:endParaRPr lang="en-US" sz="2000"/>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97D083E-24E5-3496-A241-BB9A2FCA45C4}"/>
              </a:ext>
            </a:extLst>
          </p:cNvPr>
          <p:cNvSpPr txBox="1"/>
          <p:nvPr/>
        </p:nvSpPr>
        <p:spPr>
          <a:xfrm>
            <a:off x="8451604" y="1412489"/>
            <a:ext cx="3197701" cy="436384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 </a:t>
            </a:r>
            <a:r>
              <a:rPr lang="en-US" sz="2000" dirty="0" err="1"/>
              <a:t>Blockscad</a:t>
            </a:r>
            <a:r>
              <a:rPr lang="en-US" sz="2000" dirty="0"/>
              <a:t> 3D</a:t>
            </a:r>
          </a:p>
          <a:p>
            <a:pPr indent="-228600">
              <a:lnSpc>
                <a:spcPct val="90000"/>
              </a:lnSpc>
              <a:spcAft>
                <a:spcPts val="600"/>
              </a:spcAft>
              <a:buFont typeface="Arial" panose="020B0604020202020204" pitchFamily="34" charset="0"/>
              <a:buChar char="•"/>
            </a:pPr>
            <a:r>
              <a:rPr lang="en-US" sz="2000" dirty="0"/>
              <a:t>- Doodle 3D</a:t>
            </a:r>
          </a:p>
          <a:p>
            <a:pPr indent="-228600">
              <a:lnSpc>
                <a:spcPct val="90000"/>
              </a:lnSpc>
              <a:spcAft>
                <a:spcPts val="600"/>
              </a:spcAft>
              <a:buFont typeface="Arial" panose="020B0604020202020204" pitchFamily="34" charset="0"/>
              <a:buChar char="•"/>
            </a:pPr>
            <a:r>
              <a:rPr lang="en-US" sz="2000" dirty="0"/>
              <a:t>- Tinker CAD</a:t>
            </a:r>
          </a:p>
          <a:p>
            <a:pPr indent="-228600">
              <a:lnSpc>
                <a:spcPct val="90000"/>
              </a:lnSpc>
              <a:spcAft>
                <a:spcPts val="600"/>
              </a:spcAft>
              <a:buFont typeface="Arial" panose="020B0604020202020204" pitchFamily="34" charset="0"/>
              <a:buChar char="•"/>
            </a:pPr>
            <a:r>
              <a:rPr lang="en-US" sz="2000" dirty="0"/>
              <a:t>- Fusion 360</a:t>
            </a:r>
          </a:p>
          <a:p>
            <a:pPr indent="-228600">
              <a:lnSpc>
                <a:spcPct val="90000"/>
              </a:lnSpc>
              <a:spcAft>
                <a:spcPts val="600"/>
              </a:spcAft>
              <a:buFont typeface="Arial" panose="020B0604020202020204" pitchFamily="34" charset="0"/>
              <a:buChar char="•"/>
            </a:pPr>
            <a:r>
              <a:rPr lang="en-US" sz="2000" dirty="0"/>
              <a:t>- Sketch Up</a:t>
            </a:r>
          </a:p>
          <a:p>
            <a:pPr indent="-228600">
              <a:lnSpc>
                <a:spcPct val="90000"/>
              </a:lnSpc>
              <a:spcAft>
                <a:spcPts val="600"/>
              </a:spcAft>
              <a:buFont typeface="Arial" panose="020B0604020202020204" pitchFamily="34" charset="0"/>
              <a:buChar char="•"/>
            </a:pPr>
            <a:r>
              <a:rPr lang="en-US" sz="2000" dirty="0"/>
              <a:t>- onshape.com</a:t>
            </a:r>
          </a:p>
        </p:txBody>
      </p:sp>
      <p:sp>
        <p:nvSpPr>
          <p:cNvPr id="5" name="Date Placeholder 4">
            <a:extLst>
              <a:ext uri="{FF2B5EF4-FFF2-40B4-BE49-F238E27FC236}">
                <a16:creationId xmlns:a16="http://schemas.microsoft.com/office/drawing/2014/main" id="{6D5A7A91-18D8-28FF-16CD-43DE9A1F44D3}"/>
              </a:ext>
            </a:extLst>
          </p:cNvPr>
          <p:cNvSpPr>
            <a:spLocks noGrp="1"/>
          </p:cNvSpPr>
          <p:nvPr>
            <p:ph type="dt" sz="half" idx="10"/>
          </p:nvPr>
        </p:nvSpPr>
        <p:spPr/>
        <p:txBody>
          <a:bodyPr/>
          <a:lstStyle/>
          <a:p>
            <a:r>
              <a:rPr lang="en-US"/>
              <a:t>2024-06-02</a:t>
            </a:r>
          </a:p>
        </p:txBody>
      </p:sp>
      <p:sp>
        <p:nvSpPr>
          <p:cNvPr id="6" name="Footer Placeholder 5">
            <a:extLst>
              <a:ext uri="{FF2B5EF4-FFF2-40B4-BE49-F238E27FC236}">
                <a16:creationId xmlns:a16="http://schemas.microsoft.com/office/drawing/2014/main" id="{7DC49684-68E4-9211-C836-CA35630668BE}"/>
              </a:ext>
            </a:extLst>
          </p:cNvPr>
          <p:cNvSpPr>
            <a:spLocks noGrp="1"/>
          </p:cNvSpPr>
          <p:nvPr>
            <p:ph type="ftr" sz="quarter" idx="11"/>
          </p:nvPr>
        </p:nvSpPr>
        <p:spPr/>
        <p:txBody>
          <a:bodyPr/>
          <a:lstStyle/>
          <a:p>
            <a:r>
              <a:rPr lang="en-US"/>
              <a:t>2024 - Formazione SunLab - FrancescoPenasa</a:t>
            </a:r>
          </a:p>
        </p:txBody>
      </p:sp>
      <p:sp>
        <p:nvSpPr>
          <p:cNvPr id="7" name="Slide Number Placeholder 6">
            <a:extLst>
              <a:ext uri="{FF2B5EF4-FFF2-40B4-BE49-F238E27FC236}">
                <a16:creationId xmlns:a16="http://schemas.microsoft.com/office/drawing/2014/main" id="{502ACDC3-2F37-2A3C-942A-7B1AE1A12E91}"/>
              </a:ext>
            </a:extLst>
          </p:cNvPr>
          <p:cNvSpPr>
            <a:spLocks noGrp="1"/>
          </p:cNvSpPr>
          <p:nvPr>
            <p:ph type="sldNum" sz="quarter" idx="12"/>
          </p:nvPr>
        </p:nvSpPr>
        <p:spPr/>
        <p:txBody>
          <a:bodyPr/>
          <a:lstStyle/>
          <a:p>
            <a:fld id="{193D1198-ABDD-45B1-92C1-082AAA329545}" type="slidenum">
              <a:rPr lang="en-US" smtClean="0"/>
              <a:t>9</a:t>
            </a:fld>
            <a:endParaRPr lang="en-US"/>
          </a:p>
        </p:txBody>
      </p:sp>
    </p:spTree>
    <p:extLst>
      <p:ext uri="{BB962C8B-B14F-4D97-AF65-F5344CB8AC3E}">
        <p14:creationId xmlns:p14="http://schemas.microsoft.com/office/powerpoint/2010/main" val="5142970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1950</TotalTime>
  <Words>1055</Words>
  <Application>Microsoft Office PowerPoint</Application>
  <PresentationFormat>Widescreen</PresentationFormat>
  <Paragraphs>226</Paragraphs>
  <Slides>27</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Aptos Display</vt:lpstr>
      <vt:lpstr>Arial</vt:lpstr>
      <vt:lpstr>Calibri</vt:lpstr>
      <vt:lpstr>Cambria Math</vt:lpstr>
      <vt:lpstr>Office Theme</vt:lpstr>
      <vt:lpstr>Introduction to 3D FDM Printing</vt:lpstr>
      <vt:lpstr>Stampa 3D FDM</vt:lpstr>
      <vt:lpstr>Un po’ di dati</vt:lpstr>
      <vt:lpstr>Altri dati</vt:lpstr>
      <vt:lpstr>Come è fatta</vt:lpstr>
      <vt:lpstr>Come funziona</vt:lpstr>
      <vt:lpstr>Creazione di un modello</vt:lpstr>
      <vt:lpstr>Come trovare un modello</vt:lpstr>
      <vt:lpstr>Come creare un modello</vt:lpstr>
      <vt:lpstr>Proviamo a creare un modello</vt:lpstr>
      <vt:lpstr>Fine parte 1</vt:lpstr>
      <vt:lpstr>Preparazione della stampante</vt:lpstr>
      <vt:lpstr>Preparazione della stampa</vt:lpstr>
      <vt:lpstr>Progettazione e modelli</vt:lpstr>
      <vt:lpstr>Slicing</vt:lpstr>
      <vt:lpstr>Preparare un modello per la stampa</vt:lpstr>
      <vt:lpstr>Lets go printing</vt:lpstr>
      <vt:lpstr>Post print</vt:lpstr>
      <vt:lpstr>Risoluzione problemi di stampa</vt:lpstr>
      <vt:lpstr>Risoluzione problemi stampante</vt:lpstr>
      <vt:lpstr>Nozzles</vt:lpstr>
      <vt:lpstr>Problema: progetto troppo grande</vt:lpstr>
      <vt:lpstr>Problema: overhangs e bridge</vt:lpstr>
      <vt:lpstr>Problema: dimensioni di stampa non rispettate</vt:lpstr>
      <vt:lpstr>Manutenzione</vt:lpstr>
      <vt:lpstr>Costi </vt:lpstr>
      <vt:lpstr>Fine parte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3d filaments</dc:title>
  <dc:creator>Francesco Penasa</dc:creator>
  <cp:lastModifiedBy>Francesco Penasa</cp:lastModifiedBy>
  <cp:revision>21</cp:revision>
  <dcterms:created xsi:type="dcterms:W3CDTF">2024-04-13T13:08:59Z</dcterms:created>
  <dcterms:modified xsi:type="dcterms:W3CDTF">2024-06-02T12:57:22Z</dcterms:modified>
</cp:coreProperties>
</file>